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Gray Staff 8914404" userId="cc23e915-a5a5-4286-b333-bcd9622c9ace" providerId="ADAL" clId="{E5F50D68-2BF2-4A75-A7E7-1D87DC8A1D67}"/>
    <pc:docChg chg="custSel modSld">
      <pc:chgData name="S Gray Staff 8914404" userId="cc23e915-a5a5-4286-b333-bcd9622c9ace" providerId="ADAL" clId="{E5F50D68-2BF2-4A75-A7E7-1D87DC8A1D67}" dt="2024-06-13T20:29:52.151" v="9" actId="20577"/>
      <pc:docMkLst>
        <pc:docMk/>
      </pc:docMkLst>
      <pc:sldChg chg="modSp">
        <pc:chgData name="S Gray Staff 8914404" userId="cc23e915-a5a5-4286-b333-bcd9622c9ace" providerId="ADAL" clId="{E5F50D68-2BF2-4A75-A7E7-1D87DC8A1D67}" dt="2024-06-13T20:29:52.151" v="9" actId="20577"/>
        <pc:sldMkLst>
          <pc:docMk/>
          <pc:sldMk cId="2376312302" sldId="264"/>
        </pc:sldMkLst>
        <pc:spChg chg="mod">
          <ac:chgData name="S Gray Staff 8914404" userId="cc23e915-a5a5-4286-b333-bcd9622c9ace" providerId="ADAL" clId="{E5F50D68-2BF2-4A75-A7E7-1D87DC8A1D67}" dt="2024-06-13T20:29:52.151" v="9" actId="20577"/>
          <ac:spMkLst>
            <pc:docMk/>
            <pc:sldMk cId="2376312302" sldId="264"/>
            <ac:spMk id="2" creationId="{D1E24ED6-48BF-4E6B-A34F-2798EBBA7778}"/>
          </ac:spMkLst>
        </pc:spChg>
        <pc:graphicFrameChg chg="mod">
          <ac:chgData name="S Gray Staff 8914404" userId="cc23e915-a5a5-4286-b333-bcd9622c9ace" providerId="ADAL" clId="{E5F50D68-2BF2-4A75-A7E7-1D87DC8A1D67}" dt="2024-06-13T20:29:44.163" v="5" actId="478"/>
          <ac:graphicFrameMkLst>
            <pc:docMk/>
            <pc:sldMk cId="2376312302" sldId="264"/>
            <ac:graphicFrameMk id="5" creationId="{AF5D6C5B-A817-435A-B20D-16BFB88B0029}"/>
          </ac:graphicFrameMkLst>
        </pc:graphicFrameChg>
      </pc:sldChg>
      <pc:sldChg chg="modSp">
        <pc:chgData name="S Gray Staff 8914404" userId="cc23e915-a5a5-4286-b333-bcd9622c9ace" providerId="ADAL" clId="{E5F50D68-2BF2-4A75-A7E7-1D87DC8A1D67}" dt="2024-06-13T20:29:14.365" v="4" actId="20577"/>
        <pc:sldMkLst>
          <pc:docMk/>
          <pc:sldMk cId="2071393596" sldId="266"/>
        </pc:sldMkLst>
        <pc:spChg chg="mod">
          <ac:chgData name="S Gray Staff 8914404" userId="cc23e915-a5a5-4286-b333-bcd9622c9ace" providerId="ADAL" clId="{E5F50D68-2BF2-4A75-A7E7-1D87DC8A1D67}" dt="2024-06-13T20:29:14.365" v="4" actId="20577"/>
          <ac:spMkLst>
            <pc:docMk/>
            <pc:sldMk cId="2071393596" sldId="266"/>
            <ac:spMk id="2" creationId="{6F4EA313-77D0-4D9F-9E34-C95A2B8153C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8F5EC-3AAD-48FD-94CF-40E2DDE19C1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9D51B55-83B2-484C-A9CA-C00B6D330719}">
      <dgm:prSet phldrT="[Text]"/>
      <dgm:spPr/>
      <dgm:t>
        <a:bodyPr/>
        <a:lstStyle/>
        <a:p>
          <a:r>
            <a:rPr lang="en-GB"/>
            <a:t>Chuck Close</a:t>
          </a:r>
          <a:endParaRPr lang="en-GB" dirty="0"/>
        </a:p>
      </dgm:t>
    </dgm:pt>
    <dgm:pt modelId="{D66EC628-7DAC-4312-B19A-BBD45630C81A}" type="parTrans" cxnId="{847A19BF-A58B-4A47-B01A-FCDA936E5766}">
      <dgm:prSet/>
      <dgm:spPr/>
      <dgm:t>
        <a:bodyPr/>
        <a:lstStyle/>
        <a:p>
          <a:endParaRPr lang="en-GB"/>
        </a:p>
      </dgm:t>
    </dgm:pt>
    <dgm:pt modelId="{47D6FA5B-60B0-48BD-AE64-91D32D3F0A4F}" type="sibTrans" cxnId="{847A19BF-A58B-4A47-B01A-FCDA936E5766}">
      <dgm:prSet/>
      <dgm:spPr/>
      <dgm:t>
        <a:bodyPr/>
        <a:lstStyle/>
        <a:p>
          <a:endParaRPr lang="en-GB"/>
        </a:p>
      </dgm:t>
    </dgm:pt>
    <dgm:pt modelId="{AAACA4E4-EB3B-474B-BBB1-6FE04B90772C}">
      <dgm:prSet/>
      <dgm:spPr/>
      <dgm:t>
        <a:bodyPr/>
        <a:lstStyle/>
        <a:p>
          <a:r>
            <a:rPr lang="en-GB"/>
            <a:t>Andy Warhol, </a:t>
          </a:r>
          <a:endParaRPr lang="en-GB" dirty="0"/>
        </a:p>
      </dgm:t>
    </dgm:pt>
    <dgm:pt modelId="{B6702366-5374-4033-AACA-2ECF2E3F7DA8}" type="parTrans" cxnId="{9BDAE22A-823A-4224-9FC4-5463701515BB}">
      <dgm:prSet/>
      <dgm:spPr/>
      <dgm:t>
        <a:bodyPr/>
        <a:lstStyle/>
        <a:p>
          <a:endParaRPr lang="en-GB"/>
        </a:p>
      </dgm:t>
    </dgm:pt>
    <dgm:pt modelId="{3FAD0D94-1415-45E8-838D-95B90CC82871}" type="sibTrans" cxnId="{9BDAE22A-823A-4224-9FC4-5463701515BB}">
      <dgm:prSet/>
      <dgm:spPr/>
      <dgm:t>
        <a:bodyPr/>
        <a:lstStyle/>
        <a:p>
          <a:endParaRPr lang="en-GB"/>
        </a:p>
      </dgm:t>
    </dgm:pt>
    <dgm:pt modelId="{8131E3B8-84C9-4E21-AC77-8FB57B60CA1D}">
      <dgm:prSet/>
      <dgm:spPr/>
      <dgm:t>
        <a:bodyPr/>
        <a:lstStyle/>
        <a:p>
          <a:r>
            <a:rPr lang="en-GB"/>
            <a:t>Guy Bourdin, </a:t>
          </a:r>
          <a:endParaRPr lang="en-GB" dirty="0"/>
        </a:p>
      </dgm:t>
    </dgm:pt>
    <dgm:pt modelId="{350C0D5A-6B78-44C6-8CDC-0D91ECE94B74}" type="parTrans" cxnId="{DD81DA41-CEA1-4C44-A30F-A1F36994F2E0}">
      <dgm:prSet/>
      <dgm:spPr/>
      <dgm:t>
        <a:bodyPr/>
        <a:lstStyle/>
        <a:p>
          <a:endParaRPr lang="en-GB"/>
        </a:p>
      </dgm:t>
    </dgm:pt>
    <dgm:pt modelId="{5C376725-F9F0-41CD-96C9-287974AD073F}" type="sibTrans" cxnId="{DD81DA41-CEA1-4C44-A30F-A1F36994F2E0}">
      <dgm:prSet/>
      <dgm:spPr/>
      <dgm:t>
        <a:bodyPr/>
        <a:lstStyle/>
        <a:p>
          <a:endParaRPr lang="en-GB"/>
        </a:p>
      </dgm:t>
    </dgm:pt>
    <dgm:pt modelId="{2BAEC355-113C-44CF-BF86-15F00BB01F36}">
      <dgm:prSet/>
      <dgm:spPr/>
      <dgm:t>
        <a:bodyPr/>
        <a:lstStyle/>
        <a:p>
          <a:r>
            <a:rPr lang="en-GB"/>
            <a:t>Jo Spence, </a:t>
          </a:r>
          <a:endParaRPr lang="en-GB" dirty="0"/>
        </a:p>
      </dgm:t>
    </dgm:pt>
    <dgm:pt modelId="{BBE022FC-4507-495D-A7C1-CF496A05603C}" type="parTrans" cxnId="{A20FA819-C7F5-44A6-9F37-3524518E8C0B}">
      <dgm:prSet/>
      <dgm:spPr/>
      <dgm:t>
        <a:bodyPr/>
        <a:lstStyle/>
        <a:p>
          <a:endParaRPr lang="en-GB"/>
        </a:p>
      </dgm:t>
    </dgm:pt>
    <dgm:pt modelId="{4E2741E7-15BD-4EFE-A6F1-23AE05EA3F23}" type="sibTrans" cxnId="{A20FA819-C7F5-44A6-9F37-3524518E8C0B}">
      <dgm:prSet/>
      <dgm:spPr/>
      <dgm:t>
        <a:bodyPr/>
        <a:lstStyle/>
        <a:p>
          <a:endParaRPr lang="en-GB"/>
        </a:p>
      </dgm:t>
    </dgm:pt>
    <dgm:pt modelId="{7368279F-E13A-457E-A7CC-8D87A18CAEB2}">
      <dgm:prSet/>
      <dgm:spPr/>
      <dgm:t>
        <a:bodyPr/>
        <a:lstStyle/>
        <a:p>
          <a:r>
            <a:rPr lang="en-GB"/>
            <a:t>Sam Taylor-Wood, </a:t>
          </a:r>
          <a:endParaRPr lang="en-GB" dirty="0"/>
        </a:p>
      </dgm:t>
    </dgm:pt>
    <dgm:pt modelId="{34F949FC-3620-4580-803D-5475F8E34463}" type="parTrans" cxnId="{2F5C4463-CBA9-4C04-BEFE-26332EA35CA3}">
      <dgm:prSet/>
      <dgm:spPr/>
      <dgm:t>
        <a:bodyPr/>
        <a:lstStyle/>
        <a:p>
          <a:endParaRPr lang="en-GB"/>
        </a:p>
      </dgm:t>
    </dgm:pt>
    <dgm:pt modelId="{0155D326-DF81-4CEA-807E-374FFE478A4C}" type="sibTrans" cxnId="{2F5C4463-CBA9-4C04-BEFE-26332EA35CA3}">
      <dgm:prSet/>
      <dgm:spPr/>
      <dgm:t>
        <a:bodyPr/>
        <a:lstStyle/>
        <a:p>
          <a:endParaRPr lang="en-GB"/>
        </a:p>
      </dgm:t>
    </dgm:pt>
    <dgm:pt modelId="{4485E1F5-9DC6-42FA-8ED2-587CC75C7C5A}">
      <dgm:prSet/>
      <dgm:spPr/>
      <dgm:t>
        <a:bodyPr/>
        <a:lstStyle/>
        <a:p>
          <a:r>
            <a:rPr lang="en-GB"/>
            <a:t>Robert Longo, </a:t>
          </a:r>
          <a:endParaRPr lang="en-GB" dirty="0"/>
        </a:p>
      </dgm:t>
    </dgm:pt>
    <dgm:pt modelId="{935B6364-8938-4064-B18B-3A5B8382475D}" type="parTrans" cxnId="{E9213DD9-3715-4B81-8D72-BF4C7D693D77}">
      <dgm:prSet/>
      <dgm:spPr/>
      <dgm:t>
        <a:bodyPr/>
        <a:lstStyle/>
        <a:p>
          <a:endParaRPr lang="en-GB"/>
        </a:p>
      </dgm:t>
    </dgm:pt>
    <dgm:pt modelId="{9FE26BA5-5F09-4018-AC1B-C8365180EC09}" type="sibTrans" cxnId="{E9213DD9-3715-4B81-8D72-BF4C7D693D77}">
      <dgm:prSet/>
      <dgm:spPr/>
      <dgm:t>
        <a:bodyPr/>
        <a:lstStyle/>
        <a:p>
          <a:endParaRPr lang="en-GB"/>
        </a:p>
      </dgm:t>
    </dgm:pt>
    <dgm:pt modelId="{141A1D5C-2661-40FE-B951-1F100B4E6EC1}">
      <dgm:prSet/>
      <dgm:spPr/>
      <dgm:t>
        <a:bodyPr/>
        <a:lstStyle/>
        <a:p>
          <a:r>
            <a:rPr lang="en-GB"/>
            <a:t>Sally Mann, </a:t>
          </a:r>
          <a:endParaRPr lang="en-GB" dirty="0"/>
        </a:p>
      </dgm:t>
    </dgm:pt>
    <dgm:pt modelId="{7305C2B4-52FD-4FC1-A323-29C93BD2FD39}" type="parTrans" cxnId="{FD2310F5-B806-4DE1-9AAD-FEFF42C49152}">
      <dgm:prSet/>
      <dgm:spPr/>
      <dgm:t>
        <a:bodyPr/>
        <a:lstStyle/>
        <a:p>
          <a:endParaRPr lang="en-GB"/>
        </a:p>
      </dgm:t>
    </dgm:pt>
    <dgm:pt modelId="{D82B0936-0E6A-47C5-B81C-2FD4FB44CF6D}" type="sibTrans" cxnId="{FD2310F5-B806-4DE1-9AAD-FEFF42C49152}">
      <dgm:prSet/>
      <dgm:spPr/>
      <dgm:t>
        <a:bodyPr/>
        <a:lstStyle/>
        <a:p>
          <a:endParaRPr lang="en-GB"/>
        </a:p>
      </dgm:t>
    </dgm:pt>
    <dgm:pt modelId="{A0161972-10E4-4EF7-B852-69AD280A5DA8}">
      <dgm:prSet/>
      <dgm:spPr/>
      <dgm:t>
        <a:bodyPr/>
        <a:lstStyle/>
        <a:p>
          <a:r>
            <a:rPr lang="en-GB"/>
            <a:t>Lara Jade, </a:t>
          </a:r>
          <a:endParaRPr lang="en-GB" dirty="0"/>
        </a:p>
      </dgm:t>
    </dgm:pt>
    <dgm:pt modelId="{8A57E0F9-E554-4A2B-80ED-339658AFF2D9}" type="parTrans" cxnId="{ECD25617-C0EE-4064-AA83-669B6B265B01}">
      <dgm:prSet/>
      <dgm:spPr/>
      <dgm:t>
        <a:bodyPr/>
        <a:lstStyle/>
        <a:p>
          <a:endParaRPr lang="en-GB"/>
        </a:p>
      </dgm:t>
    </dgm:pt>
    <dgm:pt modelId="{40002D5C-F6EE-49EC-A167-5EB1DFDBB8C7}" type="sibTrans" cxnId="{ECD25617-C0EE-4064-AA83-669B6B265B01}">
      <dgm:prSet/>
      <dgm:spPr/>
      <dgm:t>
        <a:bodyPr/>
        <a:lstStyle/>
        <a:p>
          <a:endParaRPr lang="en-GB"/>
        </a:p>
      </dgm:t>
    </dgm:pt>
    <dgm:pt modelId="{2A661B9C-D263-4E24-9A78-07BF24F9B8EC}">
      <dgm:prSet/>
      <dgm:spPr/>
      <dgm:t>
        <a:bodyPr/>
        <a:lstStyle/>
        <a:p>
          <a:r>
            <a:rPr lang="en-GB"/>
            <a:t>Cindy Sherman, </a:t>
          </a:r>
          <a:endParaRPr lang="en-GB" dirty="0"/>
        </a:p>
      </dgm:t>
    </dgm:pt>
    <dgm:pt modelId="{7FA5E824-2A05-4991-858D-265ADA330A0C}" type="parTrans" cxnId="{762C0200-7233-4985-BC26-CF942545810C}">
      <dgm:prSet/>
      <dgm:spPr/>
      <dgm:t>
        <a:bodyPr/>
        <a:lstStyle/>
        <a:p>
          <a:endParaRPr lang="en-GB"/>
        </a:p>
      </dgm:t>
    </dgm:pt>
    <dgm:pt modelId="{A5AB7D41-1D2E-4AAA-AAAA-74729DEBEE10}" type="sibTrans" cxnId="{762C0200-7233-4985-BC26-CF942545810C}">
      <dgm:prSet/>
      <dgm:spPr/>
      <dgm:t>
        <a:bodyPr/>
        <a:lstStyle/>
        <a:p>
          <a:endParaRPr lang="en-GB"/>
        </a:p>
      </dgm:t>
    </dgm:pt>
    <dgm:pt modelId="{73528BCA-C497-4C85-8C8C-951A2CA86239}">
      <dgm:prSet/>
      <dgm:spPr/>
      <dgm:t>
        <a:bodyPr/>
        <a:lstStyle/>
        <a:p>
          <a:r>
            <a:rPr lang="en-GB"/>
            <a:t>Ryoko Suzuki, </a:t>
          </a:r>
          <a:endParaRPr lang="en-GB" dirty="0"/>
        </a:p>
      </dgm:t>
    </dgm:pt>
    <dgm:pt modelId="{758181D4-CC2D-4BC4-AB4A-6EE3B7733E70}" type="parTrans" cxnId="{A2A46832-188F-4953-9337-0D68AB555C47}">
      <dgm:prSet/>
      <dgm:spPr/>
      <dgm:t>
        <a:bodyPr/>
        <a:lstStyle/>
        <a:p>
          <a:endParaRPr lang="en-GB"/>
        </a:p>
      </dgm:t>
    </dgm:pt>
    <dgm:pt modelId="{794EB28B-CC36-48CC-8797-6BEAB45741F9}" type="sibTrans" cxnId="{A2A46832-188F-4953-9337-0D68AB555C47}">
      <dgm:prSet/>
      <dgm:spPr/>
      <dgm:t>
        <a:bodyPr/>
        <a:lstStyle/>
        <a:p>
          <a:endParaRPr lang="en-GB"/>
        </a:p>
      </dgm:t>
    </dgm:pt>
    <dgm:pt modelId="{68F4D012-1708-41FD-81BB-0AF163D33182}">
      <dgm:prSet/>
      <dgm:spPr/>
      <dgm:t>
        <a:bodyPr/>
        <a:lstStyle/>
        <a:p>
          <a:r>
            <a:rPr lang="en-GB"/>
            <a:t>John Coplans, </a:t>
          </a:r>
          <a:endParaRPr lang="en-GB" dirty="0"/>
        </a:p>
      </dgm:t>
    </dgm:pt>
    <dgm:pt modelId="{FFE98A8D-2726-4415-80EE-7DCFAF37D829}" type="parTrans" cxnId="{709E1BB1-84F6-43FC-B6EA-32E89D8839B4}">
      <dgm:prSet/>
      <dgm:spPr/>
      <dgm:t>
        <a:bodyPr/>
        <a:lstStyle/>
        <a:p>
          <a:endParaRPr lang="en-GB"/>
        </a:p>
      </dgm:t>
    </dgm:pt>
    <dgm:pt modelId="{5715C5DF-7ACA-465D-B913-9BDA077B8C45}" type="sibTrans" cxnId="{709E1BB1-84F6-43FC-B6EA-32E89D8839B4}">
      <dgm:prSet/>
      <dgm:spPr/>
      <dgm:t>
        <a:bodyPr/>
        <a:lstStyle/>
        <a:p>
          <a:endParaRPr lang="en-GB"/>
        </a:p>
      </dgm:t>
    </dgm:pt>
    <dgm:pt modelId="{5578A02B-82A9-44EF-947A-718672C680AA}">
      <dgm:prSet/>
      <dgm:spPr/>
      <dgm:t>
        <a:bodyPr/>
        <a:lstStyle/>
        <a:p>
          <a:r>
            <a:rPr lang="en-GB"/>
            <a:t>Lucian Freud, </a:t>
          </a:r>
          <a:endParaRPr lang="en-GB" dirty="0"/>
        </a:p>
      </dgm:t>
    </dgm:pt>
    <dgm:pt modelId="{A2EEBA8A-6858-4FEE-B030-8F547DDC311E}" type="parTrans" cxnId="{ED6CB3F6-988C-4579-89E8-8B3660A932BF}">
      <dgm:prSet/>
      <dgm:spPr/>
      <dgm:t>
        <a:bodyPr/>
        <a:lstStyle/>
        <a:p>
          <a:endParaRPr lang="en-GB"/>
        </a:p>
      </dgm:t>
    </dgm:pt>
    <dgm:pt modelId="{16D31581-BC6D-4437-A416-B212BF7EC13D}" type="sibTrans" cxnId="{ED6CB3F6-988C-4579-89E8-8B3660A932BF}">
      <dgm:prSet/>
      <dgm:spPr/>
      <dgm:t>
        <a:bodyPr/>
        <a:lstStyle/>
        <a:p>
          <a:endParaRPr lang="en-GB"/>
        </a:p>
      </dgm:t>
    </dgm:pt>
    <dgm:pt modelId="{285201BA-3AD4-4752-B28E-C1B9AA98C846}">
      <dgm:prSet/>
      <dgm:spPr/>
      <dgm:t>
        <a:bodyPr/>
        <a:lstStyle/>
        <a:p>
          <a:r>
            <a:rPr lang="en-GB"/>
            <a:t>Annette Messager, </a:t>
          </a:r>
          <a:endParaRPr lang="en-GB" dirty="0"/>
        </a:p>
      </dgm:t>
    </dgm:pt>
    <dgm:pt modelId="{18571FA0-BF55-409F-9CB3-D7926A660631}" type="parTrans" cxnId="{44F42A3A-B79E-428E-869E-DE934FE660F5}">
      <dgm:prSet/>
      <dgm:spPr/>
      <dgm:t>
        <a:bodyPr/>
        <a:lstStyle/>
        <a:p>
          <a:endParaRPr lang="en-GB"/>
        </a:p>
      </dgm:t>
    </dgm:pt>
    <dgm:pt modelId="{3F0D8AF9-5620-48D4-B5E0-370ED4209831}" type="sibTrans" cxnId="{44F42A3A-B79E-428E-869E-DE934FE660F5}">
      <dgm:prSet/>
      <dgm:spPr/>
      <dgm:t>
        <a:bodyPr/>
        <a:lstStyle/>
        <a:p>
          <a:endParaRPr lang="en-GB"/>
        </a:p>
      </dgm:t>
    </dgm:pt>
    <dgm:pt modelId="{99148BB7-EA75-4F4F-9082-F84B36E6B543}">
      <dgm:prSet/>
      <dgm:spPr/>
      <dgm:t>
        <a:bodyPr/>
        <a:lstStyle/>
        <a:p>
          <a:r>
            <a:rPr lang="en-GB"/>
            <a:t>Judy Chicago, </a:t>
          </a:r>
          <a:endParaRPr lang="en-GB" dirty="0"/>
        </a:p>
      </dgm:t>
    </dgm:pt>
    <dgm:pt modelId="{1B09D4CD-5660-406D-84CB-CC216E1778A8}" type="parTrans" cxnId="{DDA7C2E6-027E-42F1-A719-446E0C914952}">
      <dgm:prSet/>
      <dgm:spPr/>
      <dgm:t>
        <a:bodyPr/>
        <a:lstStyle/>
        <a:p>
          <a:endParaRPr lang="en-GB"/>
        </a:p>
      </dgm:t>
    </dgm:pt>
    <dgm:pt modelId="{EA3391B2-8475-49C3-892A-E36D18E4580C}" type="sibTrans" cxnId="{DDA7C2E6-027E-42F1-A719-446E0C914952}">
      <dgm:prSet/>
      <dgm:spPr/>
      <dgm:t>
        <a:bodyPr/>
        <a:lstStyle/>
        <a:p>
          <a:endParaRPr lang="en-GB"/>
        </a:p>
      </dgm:t>
    </dgm:pt>
    <dgm:pt modelId="{53969A74-3A1A-4434-8868-459D641781B1}">
      <dgm:prSet/>
      <dgm:spPr/>
      <dgm:t>
        <a:bodyPr/>
        <a:lstStyle/>
        <a:p>
          <a:r>
            <a:rPr lang="en-GB"/>
            <a:t>Marlene Dummas, </a:t>
          </a:r>
          <a:endParaRPr lang="en-GB" dirty="0"/>
        </a:p>
      </dgm:t>
    </dgm:pt>
    <dgm:pt modelId="{985144C2-0FD6-4C2A-B185-9885C125AD28}" type="parTrans" cxnId="{B39187E0-6C11-412B-B631-E70AA3874C79}">
      <dgm:prSet/>
      <dgm:spPr/>
      <dgm:t>
        <a:bodyPr/>
        <a:lstStyle/>
        <a:p>
          <a:endParaRPr lang="en-GB"/>
        </a:p>
      </dgm:t>
    </dgm:pt>
    <dgm:pt modelId="{EF51BD22-5BA1-4654-941E-2F1DB01B2853}" type="sibTrans" cxnId="{B39187E0-6C11-412B-B631-E70AA3874C79}">
      <dgm:prSet/>
      <dgm:spPr/>
      <dgm:t>
        <a:bodyPr/>
        <a:lstStyle/>
        <a:p>
          <a:endParaRPr lang="en-GB"/>
        </a:p>
      </dgm:t>
    </dgm:pt>
    <dgm:pt modelId="{5BB6CAF8-4EC7-4DFA-9C23-CB355BBDC316}">
      <dgm:prSet/>
      <dgm:spPr/>
      <dgm:t>
        <a:bodyPr/>
        <a:lstStyle/>
        <a:p>
          <a:r>
            <a:rPr lang="en-GB"/>
            <a:t>Helen Chadwick, </a:t>
          </a:r>
          <a:endParaRPr lang="en-GB" dirty="0"/>
        </a:p>
      </dgm:t>
    </dgm:pt>
    <dgm:pt modelId="{AA7D1E62-EB80-4CEA-B630-15FD1423ADA4}" type="parTrans" cxnId="{610CE10C-4417-43C0-AC45-4F8BAAD3C745}">
      <dgm:prSet/>
      <dgm:spPr/>
      <dgm:t>
        <a:bodyPr/>
        <a:lstStyle/>
        <a:p>
          <a:endParaRPr lang="en-GB"/>
        </a:p>
      </dgm:t>
    </dgm:pt>
    <dgm:pt modelId="{235FDF53-9CC0-45E1-A891-8029EEB5D1DD}" type="sibTrans" cxnId="{610CE10C-4417-43C0-AC45-4F8BAAD3C745}">
      <dgm:prSet/>
      <dgm:spPr/>
      <dgm:t>
        <a:bodyPr/>
        <a:lstStyle/>
        <a:p>
          <a:endParaRPr lang="en-GB"/>
        </a:p>
      </dgm:t>
    </dgm:pt>
    <dgm:pt modelId="{8C81508C-4CBC-4D4C-8476-39C7105AB477}">
      <dgm:prSet/>
      <dgm:spPr/>
      <dgm:t>
        <a:bodyPr/>
        <a:lstStyle/>
        <a:p>
          <a:r>
            <a:rPr lang="en-GB"/>
            <a:t>Guerilla Girls, </a:t>
          </a:r>
          <a:endParaRPr lang="en-GB" dirty="0"/>
        </a:p>
      </dgm:t>
    </dgm:pt>
    <dgm:pt modelId="{67C97F67-8FB4-44CE-B01A-F2B6ECA866E1}" type="parTrans" cxnId="{0362B763-4D6F-4B16-8B6B-99452AB69819}">
      <dgm:prSet/>
      <dgm:spPr/>
      <dgm:t>
        <a:bodyPr/>
        <a:lstStyle/>
        <a:p>
          <a:endParaRPr lang="en-GB"/>
        </a:p>
      </dgm:t>
    </dgm:pt>
    <dgm:pt modelId="{D8627326-17CE-4439-B6AF-CFB08EA8E642}" type="sibTrans" cxnId="{0362B763-4D6F-4B16-8B6B-99452AB69819}">
      <dgm:prSet/>
      <dgm:spPr/>
      <dgm:t>
        <a:bodyPr/>
        <a:lstStyle/>
        <a:p>
          <a:endParaRPr lang="en-GB"/>
        </a:p>
      </dgm:t>
    </dgm:pt>
    <dgm:pt modelId="{264878FE-5829-4CAC-BEF1-79CE60FDE06F}">
      <dgm:prSet/>
      <dgm:spPr/>
      <dgm:t>
        <a:bodyPr/>
        <a:lstStyle/>
        <a:p>
          <a:r>
            <a:rPr lang="en-GB"/>
            <a:t>Ghada Amer, </a:t>
          </a:r>
          <a:endParaRPr lang="en-GB" dirty="0"/>
        </a:p>
      </dgm:t>
    </dgm:pt>
    <dgm:pt modelId="{3445A45F-63D5-4B33-B3D6-D5B0DD763549}" type="parTrans" cxnId="{9859C710-8CC1-4C58-AD85-0043F18FEF83}">
      <dgm:prSet/>
      <dgm:spPr/>
      <dgm:t>
        <a:bodyPr/>
        <a:lstStyle/>
        <a:p>
          <a:endParaRPr lang="en-GB"/>
        </a:p>
      </dgm:t>
    </dgm:pt>
    <dgm:pt modelId="{DD15351D-47E7-4D3D-A2BA-56BB58D64DC4}" type="sibTrans" cxnId="{9859C710-8CC1-4C58-AD85-0043F18FEF83}">
      <dgm:prSet/>
      <dgm:spPr/>
      <dgm:t>
        <a:bodyPr/>
        <a:lstStyle/>
        <a:p>
          <a:endParaRPr lang="en-GB"/>
        </a:p>
      </dgm:t>
    </dgm:pt>
    <dgm:pt modelId="{397A9E3E-1D5B-4D47-A15F-8D6FF0E4E96D}">
      <dgm:prSet/>
      <dgm:spPr/>
      <dgm:t>
        <a:bodyPr/>
        <a:lstStyle/>
        <a:p>
          <a:r>
            <a:rPr lang="en-GB"/>
            <a:t>Mary Kelley, </a:t>
          </a:r>
          <a:endParaRPr lang="en-GB" dirty="0"/>
        </a:p>
      </dgm:t>
    </dgm:pt>
    <dgm:pt modelId="{96945B9E-B6C2-4DBE-83DB-A34973982EB2}" type="parTrans" cxnId="{BF79AC06-2824-440C-A3CF-018FB63798C5}">
      <dgm:prSet/>
      <dgm:spPr/>
      <dgm:t>
        <a:bodyPr/>
        <a:lstStyle/>
        <a:p>
          <a:endParaRPr lang="en-GB"/>
        </a:p>
      </dgm:t>
    </dgm:pt>
    <dgm:pt modelId="{FEB96D29-4477-4B3D-A079-7652948F2FB4}" type="sibTrans" cxnId="{BF79AC06-2824-440C-A3CF-018FB63798C5}">
      <dgm:prSet/>
      <dgm:spPr/>
      <dgm:t>
        <a:bodyPr/>
        <a:lstStyle/>
        <a:p>
          <a:endParaRPr lang="en-GB"/>
        </a:p>
      </dgm:t>
    </dgm:pt>
    <dgm:pt modelId="{193439A2-B5DA-447F-BF72-970C4C83A294}">
      <dgm:prSet/>
      <dgm:spPr/>
      <dgm:t>
        <a:bodyPr/>
        <a:lstStyle/>
        <a:p>
          <a:r>
            <a:rPr lang="en-GB"/>
            <a:t>Ivonne Thein, </a:t>
          </a:r>
          <a:endParaRPr lang="en-GB" dirty="0"/>
        </a:p>
      </dgm:t>
    </dgm:pt>
    <dgm:pt modelId="{69DD2971-2A20-4406-AE1F-03FF303946EA}" type="parTrans" cxnId="{27CAD523-845A-4E14-B9EA-395E0AD73A53}">
      <dgm:prSet/>
      <dgm:spPr/>
      <dgm:t>
        <a:bodyPr/>
        <a:lstStyle/>
        <a:p>
          <a:endParaRPr lang="en-GB"/>
        </a:p>
      </dgm:t>
    </dgm:pt>
    <dgm:pt modelId="{51A2099E-8233-40A6-8CEE-9CC39912C666}" type="sibTrans" cxnId="{27CAD523-845A-4E14-B9EA-395E0AD73A53}">
      <dgm:prSet/>
      <dgm:spPr/>
      <dgm:t>
        <a:bodyPr/>
        <a:lstStyle/>
        <a:p>
          <a:endParaRPr lang="en-GB"/>
        </a:p>
      </dgm:t>
    </dgm:pt>
    <dgm:pt modelId="{9455E04A-505E-44DB-B62A-EF5FC15EB433}">
      <dgm:prSet/>
      <dgm:spPr/>
      <dgm:t>
        <a:bodyPr/>
        <a:lstStyle/>
        <a:p>
          <a:r>
            <a:rPr lang="en-GB"/>
            <a:t>Marcus Harvey, </a:t>
          </a:r>
          <a:endParaRPr lang="en-GB" dirty="0"/>
        </a:p>
      </dgm:t>
    </dgm:pt>
    <dgm:pt modelId="{67909670-0B16-4E74-8F3E-6F85F1BE1029}" type="parTrans" cxnId="{E7EA2323-B9DD-4947-A708-B72435E200D1}">
      <dgm:prSet/>
      <dgm:spPr/>
      <dgm:t>
        <a:bodyPr/>
        <a:lstStyle/>
        <a:p>
          <a:endParaRPr lang="en-GB"/>
        </a:p>
      </dgm:t>
    </dgm:pt>
    <dgm:pt modelId="{4E5D9D50-E336-45BA-B45A-A24130984D6A}" type="sibTrans" cxnId="{E7EA2323-B9DD-4947-A708-B72435E200D1}">
      <dgm:prSet/>
      <dgm:spPr/>
      <dgm:t>
        <a:bodyPr/>
        <a:lstStyle/>
        <a:p>
          <a:endParaRPr lang="en-GB"/>
        </a:p>
      </dgm:t>
    </dgm:pt>
    <dgm:pt modelId="{13C301DB-5324-4C32-BF42-233E15BCB1C3}">
      <dgm:prSet/>
      <dgm:spPr/>
      <dgm:t>
        <a:bodyPr/>
        <a:lstStyle/>
        <a:p>
          <a:r>
            <a:rPr lang="en-GB"/>
            <a:t>Orlan, </a:t>
          </a:r>
          <a:endParaRPr lang="en-GB" dirty="0"/>
        </a:p>
      </dgm:t>
    </dgm:pt>
    <dgm:pt modelId="{F14C6221-428D-4D1E-B131-864288200795}" type="parTrans" cxnId="{0FB8DB8E-4199-4CF6-A549-CDDF8414A24A}">
      <dgm:prSet/>
      <dgm:spPr/>
      <dgm:t>
        <a:bodyPr/>
        <a:lstStyle/>
        <a:p>
          <a:endParaRPr lang="en-GB"/>
        </a:p>
      </dgm:t>
    </dgm:pt>
    <dgm:pt modelId="{5E1E9495-8F0B-44BE-8841-66EA721BC256}" type="sibTrans" cxnId="{0FB8DB8E-4199-4CF6-A549-CDDF8414A24A}">
      <dgm:prSet/>
      <dgm:spPr/>
      <dgm:t>
        <a:bodyPr/>
        <a:lstStyle/>
        <a:p>
          <a:endParaRPr lang="en-GB"/>
        </a:p>
      </dgm:t>
    </dgm:pt>
    <dgm:pt modelId="{FD81036B-5F78-437B-A020-557A7E786177}">
      <dgm:prSet/>
      <dgm:spPr/>
      <dgm:t>
        <a:bodyPr/>
        <a:lstStyle/>
        <a:p>
          <a:r>
            <a:rPr lang="en-GB"/>
            <a:t>Jenny Saville, </a:t>
          </a:r>
          <a:endParaRPr lang="en-GB" dirty="0"/>
        </a:p>
      </dgm:t>
    </dgm:pt>
    <dgm:pt modelId="{74056F92-5320-4059-8601-C6B2D27CED74}" type="parTrans" cxnId="{0B53763F-A9CD-48AA-AB1E-8AD22B4065D7}">
      <dgm:prSet/>
      <dgm:spPr/>
      <dgm:t>
        <a:bodyPr/>
        <a:lstStyle/>
        <a:p>
          <a:endParaRPr lang="en-GB"/>
        </a:p>
      </dgm:t>
    </dgm:pt>
    <dgm:pt modelId="{13A44591-8631-40EB-89A2-A2C13CBCE888}" type="sibTrans" cxnId="{0B53763F-A9CD-48AA-AB1E-8AD22B4065D7}">
      <dgm:prSet/>
      <dgm:spPr/>
      <dgm:t>
        <a:bodyPr/>
        <a:lstStyle/>
        <a:p>
          <a:endParaRPr lang="en-GB"/>
        </a:p>
      </dgm:t>
    </dgm:pt>
    <dgm:pt modelId="{2F769438-A2AE-4693-AF50-CF2E6592564F}">
      <dgm:prSet/>
      <dgm:spPr/>
      <dgm:t>
        <a:bodyPr/>
        <a:lstStyle/>
        <a:p>
          <a:r>
            <a:rPr lang="en-GB"/>
            <a:t>Mark Gilbert, </a:t>
          </a:r>
          <a:endParaRPr lang="en-GB" dirty="0"/>
        </a:p>
      </dgm:t>
    </dgm:pt>
    <dgm:pt modelId="{3A9CC85B-DCF5-4205-A9A2-D82A282747EA}" type="parTrans" cxnId="{9DDFBC98-FE38-45C5-9773-94BE5131B13B}">
      <dgm:prSet/>
      <dgm:spPr/>
      <dgm:t>
        <a:bodyPr/>
        <a:lstStyle/>
        <a:p>
          <a:endParaRPr lang="en-GB"/>
        </a:p>
      </dgm:t>
    </dgm:pt>
    <dgm:pt modelId="{9F2C903D-C3FC-47C4-878F-FC1A8B3F9394}" type="sibTrans" cxnId="{9DDFBC98-FE38-45C5-9773-94BE5131B13B}">
      <dgm:prSet/>
      <dgm:spPr/>
      <dgm:t>
        <a:bodyPr/>
        <a:lstStyle/>
        <a:p>
          <a:endParaRPr lang="en-GB"/>
        </a:p>
      </dgm:t>
    </dgm:pt>
    <dgm:pt modelId="{EB4D341A-BD44-41A7-B034-FD0D4BBA9404}">
      <dgm:prSet/>
      <dgm:spPr/>
      <dgm:t>
        <a:bodyPr/>
        <a:lstStyle/>
        <a:p>
          <a:r>
            <a:rPr lang="en-GB"/>
            <a:t>Marlene Dummas, </a:t>
          </a:r>
          <a:endParaRPr lang="en-GB" dirty="0"/>
        </a:p>
      </dgm:t>
    </dgm:pt>
    <dgm:pt modelId="{2C453A6D-34DC-4F99-9F60-C719BD3F9685}" type="parTrans" cxnId="{85AA120F-6162-4864-8050-64AA22E92A05}">
      <dgm:prSet/>
      <dgm:spPr/>
      <dgm:t>
        <a:bodyPr/>
        <a:lstStyle/>
        <a:p>
          <a:endParaRPr lang="en-GB"/>
        </a:p>
      </dgm:t>
    </dgm:pt>
    <dgm:pt modelId="{4D9432A3-B4ED-46F9-8B14-7441BA53663A}" type="sibTrans" cxnId="{85AA120F-6162-4864-8050-64AA22E92A05}">
      <dgm:prSet/>
      <dgm:spPr/>
      <dgm:t>
        <a:bodyPr/>
        <a:lstStyle/>
        <a:p>
          <a:endParaRPr lang="en-GB"/>
        </a:p>
      </dgm:t>
    </dgm:pt>
    <dgm:pt modelId="{4535E4B2-8F52-4EA9-B893-08F46C9F5DDE}">
      <dgm:prSet/>
      <dgm:spPr/>
      <dgm:t>
        <a:bodyPr/>
        <a:lstStyle/>
        <a:p>
          <a:r>
            <a:rPr lang="en-GB"/>
            <a:t>Maggie Hambling, </a:t>
          </a:r>
          <a:endParaRPr lang="en-GB" dirty="0"/>
        </a:p>
      </dgm:t>
    </dgm:pt>
    <dgm:pt modelId="{C9E95A9A-C042-4794-AF9A-E2A6FADDF087}" type="parTrans" cxnId="{C45F65D0-497F-42C1-A6DF-39ECADDC9F8E}">
      <dgm:prSet/>
      <dgm:spPr/>
      <dgm:t>
        <a:bodyPr/>
        <a:lstStyle/>
        <a:p>
          <a:endParaRPr lang="en-GB"/>
        </a:p>
      </dgm:t>
    </dgm:pt>
    <dgm:pt modelId="{E51B375E-D0FB-4F93-B3E3-4DB20704A174}" type="sibTrans" cxnId="{C45F65D0-497F-42C1-A6DF-39ECADDC9F8E}">
      <dgm:prSet/>
      <dgm:spPr/>
      <dgm:t>
        <a:bodyPr/>
        <a:lstStyle/>
        <a:p>
          <a:endParaRPr lang="en-GB"/>
        </a:p>
      </dgm:t>
    </dgm:pt>
    <dgm:pt modelId="{C7A447DC-9C69-4AA9-9F6C-5027124CC0DD}">
      <dgm:prSet/>
      <dgm:spPr/>
      <dgm:t>
        <a:bodyPr/>
        <a:lstStyle/>
        <a:p>
          <a:r>
            <a:rPr lang="en-GB"/>
            <a:t>Pablo Picasso, </a:t>
          </a:r>
          <a:endParaRPr lang="en-GB" dirty="0"/>
        </a:p>
      </dgm:t>
    </dgm:pt>
    <dgm:pt modelId="{5EFE6A89-BD5E-46B0-9ADA-91733FCEB06D}" type="parTrans" cxnId="{9C6D497B-54CB-4612-890F-9E300DECF4F9}">
      <dgm:prSet/>
      <dgm:spPr/>
      <dgm:t>
        <a:bodyPr/>
        <a:lstStyle/>
        <a:p>
          <a:endParaRPr lang="en-GB"/>
        </a:p>
      </dgm:t>
    </dgm:pt>
    <dgm:pt modelId="{D04A98BF-F36B-46CF-9BCF-7F567792E2AC}" type="sibTrans" cxnId="{9C6D497B-54CB-4612-890F-9E300DECF4F9}">
      <dgm:prSet/>
      <dgm:spPr/>
      <dgm:t>
        <a:bodyPr/>
        <a:lstStyle/>
        <a:p>
          <a:endParaRPr lang="en-GB"/>
        </a:p>
      </dgm:t>
    </dgm:pt>
    <dgm:pt modelId="{14267E4C-FA1C-4CB0-BD6D-BC3F84BE9EFF}">
      <dgm:prSet/>
      <dgm:spPr/>
      <dgm:t>
        <a:bodyPr/>
        <a:lstStyle/>
        <a:p>
          <a:r>
            <a:rPr lang="en-GB"/>
            <a:t>Edvard Munch, </a:t>
          </a:r>
          <a:endParaRPr lang="en-GB" dirty="0"/>
        </a:p>
      </dgm:t>
    </dgm:pt>
    <dgm:pt modelId="{6CBFA63B-8B02-43D4-9DB1-A8DD68F64320}" type="parTrans" cxnId="{D2C0BDEA-824E-47A1-8EE9-38C2B92292BB}">
      <dgm:prSet/>
      <dgm:spPr/>
      <dgm:t>
        <a:bodyPr/>
        <a:lstStyle/>
        <a:p>
          <a:endParaRPr lang="en-GB"/>
        </a:p>
      </dgm:t>
    </dgm:pt>
    <dgm:pt modelId="{859207E7-38BC-4516-A995-5585841BDCD7}" type="sibTrans" cxnId="{D2C0BDEA-824E-47A1-8EE9-38C2B92292BB}">
      <dgm:prSet/>
      <dgm:spPr/>
      <dgm:t>
        <a:bodyPr/>
        <a:lstStyle/>
        <a:p>
          <a:endParaRPr lang="en-GB"/>
        </a:p>
      </dgm:t>
    </dgm:pt>
    <dgm:pt modelId="{38F3A1AA-8DA9-4BB2-A85F-D14B14254454}">
      <dgm:prSet/>
      <dgm:spPr/>
      <dgm:t>
        <a:bodyPr/>
        <a:lstStyle/>
        <a:p>
          <a:r>
            <a:rPr lang="en-GB"/>
            <a:t>Gustav Klimt, </a:t>
          </a:r>
          <a:endParaRPr lang="en-GB" dirty="0"/>
        </a:p>
      </dgm:t>
    </dgm:pt>
    <dgm:pt modelId="{69E408D4-EF02-4C90-A07C-0871F359BCFF}" type="parTrans" cxnId="{523DAA3C-3F19-4583-B6A9-7F1680D3C3FE}">
      <dgm:prSet/>
      <dgm:spPr/>
      <dgm:t>
        <a:bodyPr/>
        <a:lstStyle/>
        <a:p>
          <a:endParaRPr lang="en-GB"/>
        </a:p>
      </dgm:t>
    </dgm:pt>
    <dgm:pt modelId="{243F4CED-68C7-4562-A3ED-6B2387EEA061}" type="sibTrans" cxnId="{523DAA3C-3F19-4583-B6A9-7F1680D3C3FE}">
      <dgm:prSet/>
      <dgm:spPr/>
      <dgm:t>
        <a:bodyPr/>
        <a:lstStyle/>
        <a:p>
          <a:endParaRPr lang="en-GB"/>
        </a:p>
      </dgm:t>
    </dgm:pt>
    <dgm:pt modelId="{AAA01CD2-C340-40C8-AD97-736C2359245A}">
      <dgm:prSet/>
      <dgm:spPr/>
      <dgm:t>
        <a:bodyPr/>
        <a:lstStyle/>
        <a:p>
          <a:r>
            <a:rPr lang="en-GB"/>
            <a:t>Peter Blake, </a:t>
          </a:r>
          <a:endParaRPr lang="en-GB" dirty="0"/>
        </a:p>
      </dgm:t>
    </dgm:pt>
    <dgm:pt modelId="{6C4B768D-93F0-42A2-A2FD-0F65332E3300}" type="parTrans" cxnId="{6DF4D209-C968-4BCE-9C21-93ABE13DA575}">
      <dgm:prSet/>
      <dgm:spPr/>
      <dgm:t>
        <a:bodyPr/>
        <a:lstStyle/>
        <a:p>
          <a:endParaRPr lang="en-GB"/>
        </a:p>
      </dgm:t>
    </dgm:pt>
    <dgm:pt modelId="{D8F0F633-E853-457D-954A-249D47566995}" type="sibTrans" cxnId="{6DF4D209-C968-4BCE-9C21-93ABE13DA575}">
      <dgm:prSet/>
      <dgm:spPr/>
      <dgm:t>
        <a:bodyPr/>
        <a:lstStyle/>
        <a:p>
          <a:endParaRPr lang="en-GB"/>
        </a:p>
      </dgm:t>
    </dgm:pt>
    <dgm:pt modelId="{492B092F-A709-405A-90D7-DF8C90EA6C2F}">
      <dgm:prSet/>
      <dgm:spPr/>
      <dgm:t>
        <a:bodyPr/>
        <a:lstStyle/>
        <a:p>
          <a:r>
            <a:rPr lang="en-GB"/>
            <a:t>Banksy, </a:t>
          </a:r>
          <a:endParaRPr lang="en-GB" dirty="0"/>
        </a:p>
      </dgm:t>
    </dgm:pt>
    <dgm:pt modelId="{26FD95D7-B6A4-4247-B6EF-FD0668B8A31F}" type="parTrans" cxnId="{BB667529-96BF-401A-BAE6-B37654B7F373}">
      <dgm:prSet/>
      <dgm:spPr/>
      <dgm:t>
        <a:bodyPr/>
        <a:lstStyle/>
        <a:p>
          <a:endParaRPr lang="en-GB"/>
        </a:p>
      </dgm:t>
    </dgm:pt>
    <dgm:pt modelId="{15AA6ABA-D76E-4681-AC66-E9BA302B59AF}" type="sibTrans" cxnId="{BB667529-96BF-401A-BAE6-B37654B7F373}">
      <dgm:prSet/>
      <dgm:spPr/>
      <dgm:t>
        <a:bodyPr/>
        <a:lstStyle/>
        <a:p>
          <a:endParaRPr lang="en-GB"/>
        </a:p>
      </dgm:t>
    </dgm:pt>
    <dgm:pt modelId="{EB4A8D62-89B4-4AAC-A2BA-44CA4A024A49}">
      <dgm:prSet/>
      <dgm:spPr/>
      <dgm:t>
        <a:bodyPr/>
        <a:lstStyle/>
        <a:p>
          <a:r>
            <a:rPr lang="en-GB"/>
            <a:t>Gillian Wearing, </a:t>
          </a:r>
          <a:endParaRPr lang="en-GB" dirty="0"/>
        </a:p>
      </dgm:t>
    </dgm:pt>
    <dgm:pt modelId="{574A6F57-3512-4776-B6D4-6C4B1087A111}" type="parTrans" cxnId="{E3A67FC5-515B-4D15-B5FC-477EA47E51FC}">
      <dgm:prSet/>
      <dgm:spPr/>
      <dgm:t>
        <a:bodyPr/>
        <a:lstStyle/>
        <a:p>
          <a:endParaRPr lang="en-GB"/>
        </a:p>
      </dgm:t>
    </dgm:pt>
    <dgm:pt modelId="{F34285D8-22A2-4049-B570-B831966EF60C}" type="sibTrans" cxnId="{E3A67FC5-515B-4D15-B5FC-477EA47E51FC}">
      <dgm:prSet/>
      <dgm:spPr/>
      <dgm:t>
        <a:bodyPr/>
        <a:lstStyle/>
        <a:p>
          <a:endParaRPr lang="en-GB"/>
        </a:p>
      </dgm:t>
    </dgm:pt>
    <dgm:pt modelId="{4397153E-68E1-4381-BC5D-540F4B471E5F}">
      <dgm:prSet/>
      <dgm:spPr/>
      <dgm:t>
        <a:bodyPr/>
        <a:lstStyle/>
        <a:p>
          <a:r>
            <a:rPr lang="en-GB"/>
            <a:t>Julian Opie, </a:t>
          </a:r>
          <a:endParaRPr lang="en-GB" dirty="0"/>
        </a:p>
      </dgm:t>
    </dgm:pt>
    <dgm:pt modelId="{0C909778-75E5-4AD3-853C-8F65180CBE78}" type="parTrans" cxnId="{0038A536-D8E0-4E36-8E19-E71E70B552EB}">
      <dgm:prSet/>
      <dgm:spPr/>
      <dgm:t>
        <a:bodyPr/>
        <a:lstStyle/>
        <a:p>
          <a:endParaRPr lang="en-GB"/>
        </a:p>
      </dgm:t>
    </dgm:pt>
    <dgm:pt modelId="{83CB2312-48A9-42E5-9AE1-5DF15E84254C}" type="sibTrans" cxnId="{0038A536-D8E0-4E36-8E19-E71E70B552EB}">
      <dgm:prSet/>
      <dgm:spPr/>
      <dgm:t>
        <a:bodyPr/>
        <a:lstStyle/>
        <a:p>
          <a:endParaRPr lang="en-GB"/>
        </a:p>
      </dgm:t>
    </dgm:pt>
    <dgm:pt modelId="{C45F0815-3F64-4B04-B716-258D30D03E2A}">
      <dgm:prSet/>
      <dgm:spPr/>
      <dgm:t>
        <a:bodyPr/>
        <a:lstStyle/>
        <a:p>
          <a:r>
            <a:rPr lang="en-GB"/>
            <a:t>Roy Lichtenstein, </a:t>
          </a:r>
          <a:endParaRPr lang="en-GB" dirty="0"/>
        </a:p>
      </dgm:t>
    </dgm:pt>
    <dgm:pt modelId="{8E552354-68FF-4FDE-ACD9-3D86A34D143E}" type="parTrans" cxnId="{8DB91581-652D-4831-8EF1-40EF60F8470B}">
      <dgm:prSet/>
      <dgm:spPr/>
      <dgm:t>
        <a:bodyPr/>
        <a:lstStyle/>
        <a:p>
          <a:endParaRPr lang="en-GB"/>
        </a:p>
      </dgm:t>
    </dgm:pt>
    <dgm:pt modelId="{51BBDAB9-964C-4F1F-8DD9-92D0B075D2EB}" type="sibTrans" cxnId="{8DB91581-652D-4831-8EF1-40EF60F8470B}">
      <dgm:prSet/>
      <dgm:spPr/>
      <dgm:t>
        <a:bodyPr/>
        <a:lstStyle/>
        <a:p>
          <a:endParaRPr lang="en-GB"/>
        </a:p>
      </dgm:t>
    </dgm:pt>
    <dgm:pt modelId="{86B76A9F-B352-46D7-9F44-26CF48CA638A}">
      <dgm:prSet/>
      <dgm:spPr/>
      <dgm:t>
        <a:bodyPr/>
        <a:lstStyle/>
        <a:p>
          <a:r>
            <a:rPr lang="en-GB"/>
            <a:t>Clauding Hellmuth, </a:t>
          </a:r>
          <a:endParaRPr lang="en-GB" dirty="0"/>
        </a:p>
      </dgm:t>
    </dgm:pt>
    <dgm:pt modelId="{A1F97BEA-AAD1-4FED-B9D1-39155CD51978}" type="parTrans" cxnId="{BDDDDD05-321A-4845-ACEA-BE88954069AB}">
      <dgm:prSet/>
      <dgm:spPr/>
      <dgm:t>
        <a:bodyPr/>
        <a:lstStyle/>
        <a:p>
          <a:endParaRPr lang="en-GB"/>
        </a:p>
      </dgm:t>
    </dgm:pt>
    <dgm:pt modelId="{0BBC1C31-6BC1-411F-9373-3C41EC179C97}" type="sibTrans" cxnId="{BDDDDD05-321A-4845-ACEA-BE88954069AB}">
      <dgm:prSet/>
      <dgm:spPr/>
      <dgm:t>
        <a:bodyPr/>
        <a:lstStyle/>
        <a:p>
          <a:endParaRPr lang="en-GB"/>
        </a:p>
      </dgm:t>
    </dgm:pt>
    <dgm:pt modelId="{24CC153E-A772-4E10-953D-6898CF8816FC}" type="pres">
      <dgm:prSet presAssocID="{1088F5EC-3AAD-48FD-94CF-40E2DDE19C16}" presName="diagram" presStyleCnt="0">
        <dgm:presLayoutVars>
          <dgm:dir/>
          <dgm:resizeHandles val="exact"/>
        </dgm:presLayoutVars>
      </dgm:prSet>
      <dgm:spPr/>
    </dgm:pt>
    <dgm:pt modelId="{C4C9FB4E-EEB5-44B8-B7E3-6C9F08181E34}" type="pres">
      <dgm:prSet presAssocID="{59D51B55-83B2-484C-A9CA-C00B6D330719}" presName="node" presStyleLbl="node1" presStyleIdx="0" presStyleCnt="35">
        <dgm:presLayoutVars>
          <dgm:bulletEnabled val="1"/>
        </dgm:presLayoutVars>
      </dgm:prSet>
      <dgm:spPr/>
    </dgm:pt>
    <dgm:pt modelId="{A52D3382-A38F-48A7-97F7-2A4BEF68FF6B}" type="pres">
      <dgm:prSet presAssocID="{47D6FA5B-60B0-48BD-AE64-91D32D3F0A4F}" presName="sibTrans" presStyleCnt="0"/>
      <dgm:spPr/>
    </dgm:pt>
    <dgm:pt modelId="{14AAE60A-3A4B-4600-9093-3FA60AEA66DE}" type="pres">
      <dgm:prSet presAssocID="{AAACA4E4-EB3B-474B-BBB1-6FE04B90772C}" presName="node" presStyleLbl="node1" presStyleIdx="1" presStyleCnt="35">
        <dgm:presLayoutVars>
          <dgm:bulletEnabled val="1"/>
        </dgm:presLayoutVars>
      </dgm:prSet>
      <dgm:spPr/>
    </dgm:pt>
    <dgm:pt modelId="{7A867D31-2B11-4EF5-B78D-98330A3F89A0}" type="pres">
      <dgm:prSet presAssocID="{3FAD0D94-1415-45E8-838D-95B90CC82871}" presName="sibTrans" presStyleCnt="0"/>
      <dgm:spPr/>
    </dgm:pt>
    <dgm:pt modelId="{C5B50C3B-5422-4886-848C-C88FDDA4F788}" type="pres">
      <dgm:prSet presAssocID="{86B76A9F-B352-46D7-9F44-26CF48CA638A}" presName="node" presStyleLbl="node1" presStyleIdx="2" presStyleCnt="35">
        <dgm:presLayoutVars>
          <dgm:bulletEnabled val="1"/>
        </dgm:presLayoutVars>
      </dgm:prSet>
      <dgm:spPr/>
    </dgm:pt>
    <dgm:pt modelId="{076D02B8-907D-4284-AC38-8F4D319383DC}" type="pres">
      <dgm:prSet presAssocID="{0BBC1C31-6BC1-411F-9373-3C41EC179C97}" presName="sibTrans" presStyleCnt="0"/>
      <dgm:spPr/>
    </dgm:pt>
    <dgm:pt modelId="{92E24233-A0B2-4EBD-B8ED-A16B60DC7B05}" type="pres">
      <dgm:prSet presAssocID="{C45F0815-3F64-4B04-B716-258D30D03E2A}" presName="node" presStyleLbl="node1" presStyleIdx="3" presStyleCnt="35">
        <dgm:presLayoutVars>
          <dgm:bulletEnabled val="1"/>
        </dgm:presLayoutVars>
      </dgm:prSet>
      <dgm:spPr/>
    </dgm:pt>
    <dgm:pt modelId="{57CEC2CF-D7DD-4F43-996D-FE180D7345F5}" type="pres">
      <dgm:prSet presAssocID="{51BBDAB9-964C-4F1F-8DD9-92D0B075D2EB}" presName="sibTrans" presStyleCnt="0"/>
      <dgm:spPr/>
    </dgm:pt>
    <dgm:pt modelId="{AE46D45D-B9C3-41A0-8BE3-ECFFAC190FF1}" type="pres">
      <dgm:prSet presAssocID="{4397153E-68E1-4381-BC5D-540F4B471E5F}" presName="node" presStyleLbl="node1" presStyleIdx="4" presStyleCnt="35">
        <dgm:presLayoutVars>
          <dgm:bulletEnabled val="1"/>
        </dgm:presLayoutVars>
      </dgm:prSet>
      <dgm:spPr/>
    </dgm:pt>
    <dgm:pt modelId="{3DE22F85-6878-4835-B5E4-A2309BE6E6A3}" type="pres">
      <dgm:prSet presAssocID="{83CB2312-48A9-42E5-9AE1-5DF15E84254C}" presName="sibTrans" presStyleCnt="0"/>
      <dgm:spPr/>
    </dgm:pt>
    <dgm:pt modelId="{9521D320-7F72-4869-9964-E9138F8B4271}" type="pres">
      <dgm:prSet presAssocID="{EB4A8D62-89B4-4AAC-A2BA-44CA4A024A49}" presName="node" presStyleLbl="node1" presStyleIdx="5" presStyleCnt="35">
        <dgm:presLayoutVars>
          <dgm:bulletEnabled val="1"/>
        </dgm:presLayoutVars>
      </dgm:prSet>
      <dgm:spPr/>
    </dgm:pt>
    <dgm:pt modelId="{AEAA17D4-7C71-44FB-91F9-8BDFBE582887}" type="pres">
      <dgm:prSet presAssocID="{F34285D8-22A2-4049-B570-B831966EF60C}" presName="sibTrans" presStyleCnt="0"/>
      <dgm:spPr/>
    </dgm:pt>
    <dgm:pt modelId="{584CBB1C-9D76-48A8-BF58-6354A7EFBC50}" type="pres">
      <dgm:prSet presAssocID="{492B092F-A709-405A-90D7-DF8C90EA6C2F}" presName="node" presStyleLbl="node1" presStyleIdx="6" presStyleCnt="35">
        <dgm:presLayoutVars>
          <dgm:bulletEnabled val="1"/>
        </dgm:presLayoutVars>
      </dgm:prSet>
      <dgm:spPr/>
    </dgm:pt>
    <dgm:pt modelId="{F4029667-332A-4B17-AF50-735502D711B7}" type="pres">
      <dgm:prSet presAssocID="{15AA6ABA-D76E-4681-AC66-E9BA302B59AF}" presName="sibTrans" presStyleCnt="0"/>
      <dgm:spPr/>
    </dgm:pt>
    <dgm:pt modelId="{A22503D4-63EC-41CE-95C9-A2FAE3C07C7F}" type="pres">
      <dgm:prSet presAssocID="{AAA01CD2-C340-40C8-AD97-736C2359245A}" presName="node" presStyleLbl="node1" presStyleIdx="7" presStyleCnt="35">
        <dgm:presLayoutVars>
          <dgm:bulletEnabled val="1"/>
        </dgm:presLayoutVars>
      </dgm:prSet>
      <dgm:spPr/>
    </dgm:pt>
    <dgm:pt modelId="{C890904B-34E9-4308-9EE5-497CF0E9FA0C}" type="pres">
      <dgm:prSet presAssocID="{D8F0F633-E853-457D-954A-249D47566995}" presName="sibTrans" presStyleCnt="0"/>
      <dgm:spPr/>
    </dgm:pt>
    <dgm:pt modelId="{F80F9A6B-F8B8-4F87-87E5-53CADE73996A}" type="pres">
      <dgm:prSet presAssocID="{38F3A1AA-8DA9-4BB2-A85F-D14B14254454}" presName="node" presStyleLbl="node1" presStyleIdx="8" presStyleCnt="35">
        <dgm:presLayoutVars>
          <dgm:bulletEnabled val="1"/>
        </dgm:presLayoutVars>
      </dgm:prSet>
      <dgm:spPr/>
    </dgm:pt>
    <dgm:pt modelId="{72146579-D58D-4339-BBC1-8D60A47ADFEB}" type="pres">
      <dgm:prSet presAssocID="{243F4CED-68C7-4562-A3ED-6B2387EEA061}" presName="sibTrans" presStyleCnt="0"/>
      <dgm:spPr/>
    </dgm:pt>
    <dgm:pt modelId="{4374DF0E-0D61-46E7-95AE-BC54D364C319}" type="pres">
      <dgm:prSet presAssocID="{C7A447DC-9C69-4AA9-9F6C-5027124CC0DD}" presName="node" presStyleLbl="node1" presStyleIdx="9" presStyleCnt="35">
        <dgm:presLayoutVars>
          <dgm:bulletEnabled val="1"/>
        </dgm:presLayoutVars>
      </dgm:prSet>
      <dgm:spPr/>
    </dgm:pt>
    <dgm:pt modelId="{54F75DAE-F1AB-4AD6-B68A-936DD2447901}" type="pres">
      <dgm:prSet presAssocID="{D04A98BF-F36B-46CF-9BCF-7F567792E2AC}" presName="sibTrans" presStyleCnt="0"/>
      <dgm:spPr/>
    </dgm:pt>
    <dgm:pt modelId="{749071A8-8A48-43D8-B849-3573F456F9DB}" type="pres">
      <dgm:prSet presAssocID="{14267E4C-FA1C-4CB0-BD6D-BC3F84BE9EFF}" presName="node" presStyleLbl="node1" presStyleIdx="10" presStyleCnt="35">
        <dgm:presLayoutVars>
          <dgm:bulletEnabled val="1"/>
        </dgm:presLayoutVars>
      </dgm:prSet>
      <dgm:spPr/>
    </dgm:pt>
    <dgm:pt modelId="{8C32B340-8030-43E8-B38B-E4778A899922}" type="pres">
      <dgm:prSet presAssocID="{859207E7-38BC-4516-A995-5585841BDCD7}" presName="sibTrans" presStyleCnt="0"/>
      <dgm:spPr/>
    </dgm:pt>
    <dgm:pt modelId="{2111F9EC-6BB0-4154-87B8-817314406D50}" type="pres">
      <dgm:prSet presAssocID="{4535E4B2-8F52-4EA9-B893-08F46C9F5DDE}" presName="node" presStyleLbl="node1" presStyleIdx="11" presStyleCnt="35">
        <dgm:presLayoutVars>
          <dgm:bulletEnabled val="1"/>
        </dgm:presLayoutVars>
      </dgm:prSet>
      <dgm:spPr/>
    </dgm:pt>
    <dgm:pt modelId="{D698E5CD-27A2-406C-85D9-41C05D419AC2}" type="pres">
      <dgm:prSet presAssocID="{E51B375E-D0FB-4F93-B3E3-4DB20704A174}" presName="sibTrans" presStyleCnt="0"/>
      <dgm:spPr/>
    </dgm:pt>
    <dgm:pt modelId="{128438DF-982D-46F3-AF09-01532CEF59C7}" type="pres">
      <dgm:prSet presAssocID="{EB4D341A-BD44-41A7-B034-FD0D4BBA9404}" presName="node" presStyleLbl="node1" presStyleIdx="12" presStyleCnt="35">
        <dgm:presLayoutVars>
          <dgm:bulletEnabled val="1"/>
        </dgm:presLayoutVars>
      </dgm:prSet>
      <dgm:spPr/>
    </dgm:pt>
    <dgm:pt modelId="{C772B7CF-A719-4208-8866-D0AD2AC42618}" type="pres">
      <dgm:prSet presAssocID="{4D9432A3-B4ED-46F9-8B14-7441BA53663A}" presName="sibTrans" presStyleCnt="0"/>
      <dgm:spPr/>
    </dgm:pt>
    <dgm:pt modelId="{0253F0D4-A01A-4BE6-A86A-78C7D39920CC}" type="pres">
      <dgm:prSet presAssocID="{2F769438-A2AE-4693-AF50-CF2E6592564F}" presName="node" presStyleLbl="node1" presStyleIdx="13" presStyleCnt="35">
        <dgm:presLayoutVars>
          <dgm:bulletEnabled val="1"/>
        </dgm:presLayoutVars>
      </dgm:prSet>
      <dgm:spPr/>
    </dgm:pt>
    <dgm:pt modelId="{8DA71646-1975-43A3-B288-DF124E92DAD6}" type="pres">
      <dgm:prSet presAssocID="{9F2C903D-C3FC-47C4-878F-FC1A8B3F9394}" presName="sibTrans" presStyleCnt="0"/>
      <dgm:spPr/>
    </dgm:pt>
    <dgm:pt modelId="{7E1958B0-C29D-449C-8FCD-F0C5570CC5C0}" type="pres">
      <dgm:prSet presAssocID="{FD81036B-5F78-437B-A020-557A7E786177}" presName="node" presStyleLbl="node1" presStyleIdx="14" presStyleCnt="35">
        <dgm:presLayoutVars>
          <dgm:bulletEnabled val="1"/>
        </dgm:presLayoutVars>
      </dgm:prSet>
      <dgm:spPr/>
    </dgm:pt>
    <dgm:pt modelId="{267CD02B-118F-4C22-948D-4855E87DBE16}" type="pres">
      <dgm:prSet presAssocID="{13A44591-8631-40EB-89A2-A2C13CBCE888}" presName="sibTrans" presStyleCnt="0"/>
      <dgm:spPr/>
    </dgm:pt>
    <dgm:pt modelId="{1E307543-8762-43DF-B028-3A5F12A0046E}" type="pres">
      <dgm:prSet presAssocID="{13C301DB-5324-4C32-BF42-233E15BCB1C3}" presName="node" presStyleLbl="node1" presStyleIdx="15" presStyleCnt="35">
        <dgm:presLayoutVars>
          <dgm:bulletEnabled val="1"/>
        </dgm:presLayoutVars>
      </dgm:prSet>
      <dgm:spPr/>
    </dgm:pt>
    <dgm:pt modelId="{10F5D2FF-E7B0-477F-ABC3-26A402706295}" type="pres">
      <dgm:prSet presAssocID="{5E1E9495-8F0B-44BE-8841-66EA721BC256}" presName="sibTrans" presStyleCnt="0"/>
      <dgm:spPr/>
    </dgm:pt>
    <dgm:pt modelId="{86769322-8FFE-4121-BF47-397E8F9D7C3D}" type="pres">
      <dgm:prSet presAssocID="{193439A2-B5DA-447F-BF72-970C4C83A294}" presName="node" presStyleLbl="node1" presStyleIdx="16" presStyleCnt="35">
        <dgm:presLayoutVars>
          <dgm:bulletEnabled val="1"/>
        </dgm:presLayoutVars>
      </dgm:prSet>
      <dgm:spPr/>
    </dgm:pt>
    <dgm:pt modelId="{6C00F4C0-BBB6-4F41-A5A0-DCDA1D8B8CD2}" type="pres">
      <dgm:prSet presAssocID="{51A2099E-8233-40A6-8CEE-9CC39912C666}" presName="sibTrans" presStyleCnt="0"/>
      <dgm:spPr/>
    </dgm:pt>
    <dgm:pt modelId="{384E9704-FB0D-487A-9D81-400B6D0C6E2C}" type="pres">
      <dgm:prSet presAssocID="{9455E04A-505E-44DB-B62A-EF5FC15EB433}" presName="node" presStyleLbl="node1" presStyleIdx="17" presStyleCnt="35">
        <dgm:presLayoutVars>
          <dgm:bulletEnabled val="1"/>
        </dgm:presLayoutVars>
      </dgm:prSet>
      <dgm:spPr/>
    </dgm:pt>
    <dgm:pt modelId="{40E87E82-3285-4719-9CFF-FAF9141194BF}" type="pres">
      <dgm:prSet presAssocID="{4E5D9D50-E336-45BA-B45A-A24130984D6A}" presName="sibTrans" presStyleCnt="0"/>
      <dgm:spPr/>
    </dgm:pt>
    <dgm:pt modelId="{46331711-8390-421C-8CE8-6BE2EC4626B6}" type="pres">
      <dgm:prSet presAssocID="{397A9E3E-1D5B-4D47-A15F-8D6FF0E4E96D}" presName="node" presStyleLbl="node1" presStyleIdx="18" presStyleCnt="35">
        <dgm:presLayoutVars>
          <dgm:bulletEnabled val="1"/>
        </dgm:presLayoutVars>
      </dgm:prSet>
      <dgm:spPr/>
    </dgm:pt>
    <dgm:pt modelId="{3AC725C5-2194-4B60-8B32-0F897033A96B}" type="pres">
      <dgm:prSet presAssocID="{FEB96D29-4477-4B3D-A079-7652948F2FB4}" presName="sibTrans" presStyleCnt="0"/>
      <dgm:spPr/>
    </dgm:pt>
    <dgm:pt modelId="{4EEAC80E-5D24-4CBA-96C0-21140BD4500A}" type="pres">
      <dgm:prSet presAssocID="{264878FE-5829-4CAC-BEF1-79CE60FDE06F}" presName="node" presStyleLbl="node1" presStyleIdx="19" presStyleCnt="35">
        <dgm:presLayoutVars>
          <dgm:bulletEnabled val="1"/>
        </dgm:presLayoutVars>
      </dgm:prSet>
      <dgm:spPr/>
    </dgm:pt>
    <dgm:pt modelId="{B7E7F925-5FD6-48F2-816A-889C369694E0}" type="pres">
      <dgm:prSet presAssocID="{DD15351D-47E7-4D3D-A2BA-56BB58D64DC4}" presName="sibTrans" presStyleCnt="0"/>
      <dgm:spPr/>
    </dgm:pt>
    <dgm:pt modelId="{E7E2633C-14F1-418C-80ED-A4EB9230E168}" type="pres">
      <dgm:prSet presAssocID="{8C81508C-4CBC-4D4C-8476-39C7105AB477}" presName="node" presStyleLbl="node1" presStyleIdx="20" presStyleCnt="35">
        <dgm:presLayoutVars>
          <dgm:bulletEnabled val="1"/>
        </dgm:presLayoutVars>
      </dgm:prSet>
      <dgm:spPr/>
    </dgm:pt>
    <dgm:pt modelId="{1AFCCA13-E4E8-4A10-9E3D-DE1AF980FE0F}" type="pres">
      <dgm:prSet presAssocID="{D8627326-17CE-4439-B6AF-CFB08EA8E642}" presName="sibTrans" presStyleCnt="0"/>
      <dgm:spPr/>
    </dgm:pt>
    <dgm:pt modelId="{1C28778A-5028-48EB-818A-4FCB11BF807D}" type="pres">
      <dgm:prSet presAssocID="{5BB6CAF8-4EC7-4DFA-9C23-CB355BBDC316}" presName="node" presStyleLbl="node1" presStyleIdx="21" presStyleCnt="35">
        <dgm:presLayoutVars>
          <dgm:bulletEnabled val="1"/>
        </dgm:presLayoutVars>
      </dgm:prSet>
      <dgm:spPr/>
    </dgm:pt>
    <dgm:pt modelId="{639FDCB5-0398-4A76-B52E-65AD46BFB10F}" type="pres">
      <dgm:prSet presAssocID="{235FDF53-9CC0-45E1-A891-8029EEB5D1DD}" presName="sibTrans" presStyleCnt="0"/>
      <dgm:spPr/>
    </dgm:pt>
    <dgm:pt modelId="{D98CD23C-35CD-43F5-A025-5EBB799DCDA5}" type="pres">
      <dgm:prSet presAssocID="{53969A74-3A1A-4434-8868-459D641781B1}" presName="node" presStyleLbl="node1" presStyleIdx="22" presStyleCnt="35">
        <dgm:presLayoutVars>
          <dgm:bulletEnabled val="1"/>
        </dgm:presLayoutVars>
      </dgm:prSet>
      <dgm:spPr/>
    </dgm:pt>
    <dgm:pt modelId="{FE39CF5A-2E81-4EA5-8CA2-4F2399CFDC00}" type="pres">
      <dgm:prSet presAssocID="{EF51BD22-5BA1-4654-941E-2F1DB01B2853}" presName="sibTrans" presStyleCnt="0"/>
      <dgm:spPr/>
    </dgm:pt>
    <dgm:pt modelId="{5F46582C-BE28-49FA-A739-A0DEF5F5A96A}" type="pres">
      <dgm:prSet presAssocID="{99148BB7-EA75-4F4F-9082-F84B36E6B543}" presName="node" presStyleLbl="node1" presStyleIdx="23" presStyleCnt="35">
        <dgm:presLayoutVars>
          <dgm:bulletEnabled val="1"/>
        </dgm:presLayoutVars>
      </dgm:prSet>
      <dgm:spPr/>
    </dgm:pt>
    <dgm:pt modelId="{4F37D8EE-0A0D-48F4-BEC6-48957999F780}" type="pres">
      <dgm:prSet presAssocID="{EA3391B2-8475-49C3-892A-E36D18E4580C}" presName="sibTrans" presStyleCnt="0"/>
      <dgm:spPr/>
    </dgm:pt>
    <dgm:pt modelId="{82508AE3-2639-4864-ADC0-4A6A73938DE5}" type="pres">
      <dgm:prSet presAssocID="{285201BA-3AD4-4752-B28E-C1B9AA98C846}" presName="node" presStyleLbl="node1" presStyleIdx="24" presStyleCnt="35">
        <dgm:presLayoutVars>
          <dgm:bulletEnabled val="1"/>
        </dgm:presLayoutVars>
      </dgm:prSet>
      <dgm:spPr/>
    </dgm:pt>
    <dgm:pt modelId="{6BFB2010-B8FD-483B-AE83-FE70BAB095BD}" type="pres">
      <dgm:prSet presAssocID="{3F0D8AF9-5620-48D4-B5E0-370ED4209831}" presName="sibTrans" presStyleCnt="0"/>
      <dgm:spPr/>
    </dgm:pt>
    <dgm:pt modelId="{7FAF9ABC-DF0B-4EED-A780-7C0F2B3CD651}" type="pres">
      <dgm:prSet presAssocID="{68F4D012-1708-41FD-81BB-0AF163D33182}" presName="node" presStyleLbl="node1" presStyleIdx="25" presStyleCnt="35">
        <dgm:presLayoutVars>
          <dgm:bulletEnabled val="1"/>
        </dgm:presLayoutVars>
      </dgm:prSet>
      <dgm:spPr/>
    </dgm:pt>
    <dgm:pt modelId="{F6B76478-AE2E-43F9-B5F3-BE89E366D1C7}" type="pres">
      <dgm:prSet presAssocID="{5715C5DF-7ACA-465D-B913-9BDA077B8C45}" presName="sibTrans" presStyleCnt="0"/>
      <dgm:spPr/>
    </dgm:pt>
    <dgm:pt modelId="{83A17CFF-64BF-4148-85A2-AC3F8C8436FF}" type="pres">
      <dgm:prSet presAssocID="{5578A02B-82A9-44EF-947A-718672C680AA}" presName="node" presStyleLbl="node1" presStyleIdx="26" presStyleCnt="35">
        <dgm:presLayoutVars>
          <dgm:bulletEnabled val="1"/>
        </dgm:presLayoutVars>
      </dgm:prSet>
      <dgm:spPr/>
    </dgm:pt>
    <dgm:pt modelId="{7DB1DFB3-E421-41DE-919E-4DAAF60EB027}" type="pres">
      <dgm:prSet presAssocID="{16D31581-BC6D-4437-A416-B212BF7EC13D}" presName="sibTrans" presStyleCnt="0"/>
      <dgm:spPr/>
    </dgm:pt>
    <dgm:pt modelId="{9089E365-4A80-49FF-9BA9-A01C66B1BE7A}" type="pres">
      <dgm:prSet presAssocID="{7368279F-E13A-457E-A7CC-8D87A18CAEB2}" presName="node" presStyleLbl="node1" presStyleIdx="27" presStyleCnt="35">
        <dgm:presLayoutVars>
          <dgm:bulletEnabled val="1"/>
        </dgm:presLayoutVars>
      </dgm:prSet>
      <dgm:spPr/>
    </dgm:pt>
    <dgm:pt modelId="{2B41789F-0E8C-4471-A533-B49857C9C398}" type="pres">
      <dgm:prSet presAssocID="{0155D326-DF81-4CEA-807E-374FFE478A4C}" presName="sibTrans" presStyleCnt="0"/>
      <dgm:spPr/>
    </dgm:pt>
    <dgm:pt modelId="{7D5A960E-2AB6-431D-AAA9-749791B71711}" type="pres">
      <dgm:prSet presAssocID="{4485E1F5-9DC6-42FA-8ED2-587CC75C7C5A}" presName="node" presStyleLbl="node1" presStyleIdx="28" presStyleCnt="35">
        <dgm:presLayoutVars>
          <dgm:bulletEnabled val="1"/>
        </dgm:presLayoutVars>
      </dgm:prSet>
      <dgm:spPr/>
    </dgm:pt>
    <dgm:pt modelId="{4C8901B0-60DA-4208-B271-E25C7D943E21}" type="pres">
      <dgm:prSet presAssocID="{9FE26BA5-5F09-4018-AC1B-C8365180EC09}" presName="sibTrans" presStyleCnt="0"/>
      <dgm:spPr/>
    </dgm:pt>
    <dgm:pt modelId="{89CC87BE-D036-4C44-9BA1-122FFC2BBE58}" type="pres">
      <dgm:prSet presAssocID="{141A1D5C-2661-40FE-B951-1F100B4E6EC1}" presName="node" presStyleLbl="node1" presStyleIdx="29" presStyleCnt="35">
        <dgm:presLayoutVars>
          <dgm:bulletEnabled val="1"/>
        </dgm:presLayoutVars>
      </dgm:prSet>
      <dgm:spPr/>
    </dgm:pt>
    <dgm:pt modelId="{40AAA05E-6DE8-435F-8A9B-9BC55441DE1B}" type="pres">
      <dgm:prSet presAssocID="{D82B0936-0E6A-47C5-B81C-2FD4FB44CF6D}" presName="sibTrans" presStyleCnt="0"/>
      <dgm:spPr/>
    </dgm:pt>
    <dgm:pt modelId="{466EDF58-3844-4F41-9F2D-C0A171501119}" type="pres">
      <dgm:prSet presAssocID="{A0161972-10E4-4EF7-B852-69AD280A5DA8}" presName="node" presStyleLbl="node1" presStyleIdx="30" presStyleCnt="35">
        <dgm:presLayoutVars>
          <dgm:bulletEnabled val="1"/>
        </dgm:presLayoutVars>
      </dgm:prSet>
      <dgm:spPr/>
    </dgm:pt>
    <dgm:pt modelId="{99209AA1-FF1C-4AE6-9308-A06E5CD419D8}" type="pres">
      <dgm:prSet presAssocID="{40002D5C-F6EE-49EC-A167-5EB1DFDBB8C7}" presName="sibTrans" presStyleCnt="0"/>
      <dgm:spPr/>
    </dgm:pt>
    <dgm:pt modelId="{95276B31-3602-4458-AB7B-1634E9A2FB73}" type="pres">
      <dgm:prSet presAssocID="{2BAEC355-113C-44CF-BF86-15F00BB01F36}" presName="node" presStyleLbl="node1" presStyleIdx="31" presStyleCnt="35">
        <dgm:presLayoutVars>
          <dgm:bulletEnabled val="1"/>
        </dgm:presLayoutVars>
      </dgm:prSet>
      <dgm:spPr/>
    </dgm:pt>
    <dgm:pt modelId="{AF35B1FA-2754-4BC0-9CE4-B31E26012C8A}" type="pres">
      <dgm:prSet presAssocID="{4E2741E7-15BD-4EFE-A6F1-23AE05EA3F23}" presName="sibTrans" presStyleCnt="0"/>
      <dgm:spPr/>
    </dgm:pt>
    <dgm:pt modelId="{2B196144-8A7F-499B-9394-D89461C45790}" type="pres">
      <dgm:prSet presAssocID="{2A661B9C-D263-4E24-9A78-07BF24F9B8EC}" presName="node" presStyleLbl="node1" presStyleIdx="32" presStyleCnt="35">
        <dgm:presLayoutVars>
          <dgm:bulletEnabled val="1"/>
        </dgm:presLayoutVars>
      </dgm:prSet>
      <dgm:spPr/>
    </dgm:pt>
    <dgm:pt modelId="{8540F745-5BD5-44AB-B5B1-315598427741}" type="pres">
      <dgm:prSet presAssocID="{A5AB7D41-1D2E-4AAA-AAAA-74729DEBEE10}" presName="sibTrans" presStyleCnt="0"/>
      <dgm:spPr/>
    </dgm:pt>
    <dgm:pt modelId="{CF4475BA-E39F-45C8-B19B-7B3E08E0F253}" type="pres">
      <dgm:prSet presAssocID="{8131E3B8-84C9-4E21-AC77-8FB57B60CA1D}" presName="node" presStyleLbl="node1" presStyleIdx="33" presStyleCnt="35">
        <dgm:presLayoutVars>
          <dgm:bulletEnabled val="1"/>
        </dgm:presLayoutVars>
      </dgm:prSet>
      <dgm:spPr/>
    </dgm:pt>
    <dgm:pt modelId="{3312BE65-F291-4DE5-A986-A38716F51820}" type="pres">
      <dgm:prSet presAssocID="{5C376725-F9F0-41CD-96C9-287974AD073F}" presName="sibTrans" presStyleCnt="0"/>
      <dgm:spPr/>
    </dgm:pt>
    <dgm:pt modelId="{CFB13546-EACF-47C4-ABB0-EAF87CB4C4E4}" type="pres">
      <dgm:prSet presAssocID="{73528BCA-C497-4C85-8C8C-951A2CA86239}" presName="node" presStyleLbl="node1" presStyleIdx="34" presStyleCnt="35">
        <dgm:presLayoutVars>
          <dgm:bulletEnabled val="1"/>
        </dgm:presLayoutVars>
      </dgm:prSet>
      <dgm:spPr/>
    </dgm:pt>
  </dgm:ptLst>
  <dgm:cxnLst>
    <dgm:cxn modelId="{762C0200-7233-4985-BC26-CF942545810C}" srcId="{1088F5EC-3AAD-48FD-94CF-40E2DDE19C16}" destId="{2A661B9C-D263-4E24-9A78-07BF24F9B8EC}" srcOrd="32" destOrd="0" parTransId="{7FA5E824-2A05-4991-858D-265ADA330A0C}" sibTransId="{A5AB7D41-1D2E-4AAA-AAAA-74729DEBEE10}"/>
    <dgm:cxn modelId="{92C7B902-D814-4549-8D74-9FAD905AE4DE}" type="presOf" srcId="{8131E3B8-84C9-4E21-AC77-8FB57B60CA1D}" destId="{CF4475BA-E39F-45C8-B19B-7B3E08E0F253}" srcOrd="0" destOrd="0" presId="urn:microsoft.com/office/officeart/2005/8/layout/default"/>
    <dgm:cxn modelId="{983DB204-D1A8-42AE-8A2A-826A06AD6D01}" type="presOf" srcId="{193439A2-B5DA-447F-BF72-970C4C83A294}" destId="{86769322-8FFE-4121-BF47-397E8F9D7C3D}" srcOrd="0" destOrd="0" presId="urn:microsoft.com/office/officeart/2005/8/layout/default"/>
    <dgm:cxn modelId="{BDDDDD05-321A-4845-ACEA-BE88954069AB}" srcId="{1088F5EC-3AAD-48FD-94CF-40E2DDE19C16}" destId="{86B76A9F-B352-46D7-9F44-26CF48CA638A}" srcOrd="2" destOrd="0" parTransId="{A1F97BEA-AAD1-4FED-B9D1-39155CD51978}" sibTransId="{0BBC1C31-6BC1-411F-9373-3C41EC179C97}"/>
    <dgm:cxn modelId="{BF79AC06-2824-440C-A3CF-018FB63798C5}" srcId="{1088F5EC-3AAD-48FD-94CF-40E2DDE19C16}" destId="{397A9E3E-1D5B-4D47-A15F-8D6FF0E4E96D}" srcOrd="18" destOrd="0" parTransId="{96945B9E-B6C2-4DBE-83DB-A34973982EB2}" sibTransId="{FEB96D29-4477-4B3D-A079-7652948F2FB4}"/>
    <dgm:cxn modelId="{6DF4D209-C968-4BCE-9C21-93ABE13DA575}" srcId="{1088F5EC-3AAD-48FD-94CF-40E2DDE19C16}" destId="{AAA01CD2-C340-40C8-AD97-736C2359245A}" srcOrd="7" destOrd="0" parTransId="{6C4B768D-93F0-42A2-A2FD-0F65332E3300}" sibTransId="{D8F0F633-E853-457D-954A-249D47566995}"/>
    <dgm:cxn modelId="{610CE10C-4417-43C0-AC45-4F8BAAD3C745}" srcId="{1088F5EC-3AAD-48FD-94CF-40E2DDE19C16}" destId="{5BB6CAF8-4EC7-4DFA-9C23-CB355BBDC316}" srcOrd="21" destOrd="0" parTransId="{AA7D1E62-EB80-4CEA-B630-15FD1423ADA4}" sibTransId="{235FDF53-9CC0-45E1-A891-8029EEB5D1DD}"/>
    <dgm:cxn modelId="{85AA120F-6162-4864-8050-64AA22E92A05}" srcId="{1088F5EC-3AAD-48FD-94CF-40E2DDE19C16}" destId="{EB4D341A-BD44-41A7-B034-FD0D4BBA9404}" srcOrd="12" destOrd="0" parTransId="{2C453A6D-34DC-4F99-9F60-C719BD3F9685}" sibTransId="{4D9432A3-B4ED-46F9-8B14-7441BA53663A}"/>
    <dgm:cxn modelId="{9859C710-8CC1-4C58-AD85-0043F18FEF83}" srcId="{1088F5EC-3AAD-48FD-94CF-40E2DDE19C16}" destId="{264878FE-5829-4CAC-BEF1-79CE60FDE06F}" srcOrd="19" destOrd="0" parTransId="{3445A45F-63D5-4B33-B3D6-D5B0DD763549}" sibTransId="{DD15351D-47E7-4D3D-A2BA-56BB58D64DC4}"/>
    <dgm:cxn modelId="{35D2DD13-9433-46B3-95D1-5569D9CD8601}" type="presOf" srcId="{59D51B55-83B2-484C-A9CA-C00B6D330719}" destId="{C4C9FB4E-EEB5-44B8-B7E3-6C9F08181E34}" srcOrd="0" destOrd="0" presId="urn:microsoft.com/office/officeart/2005/8/layout/default"/>
    <dgm:cxn modelId="{ECD25617-C0EE-4064-AA83-669B6B265B01}" srcId="{1088F5EC-3AAD-48FD-94CF-40E2DDE19C16}" destId="{A0161972-10E4-4EF7-B852-69AD280A5DA8}" srcOrd="30" destOrd="0" parTransId="{8A57E0F9-E554-4A2B-80ED-339658AFF2D9}" sibTransId="{40002D5C-F6EE-49EC-A167-5EB1DFDBB8C7}"/>
    <dgm:cxn modelId="{A20FA819-C7F5-44A6-9F37-3524518E8C0B}" srcId="{1088F5EC-3AAD-48FD-94CF-40E2DDE19C16}" destId="{2BAEC355-113C-44CF-BF86-15F00BB01F36}" srcOrd="31" destOrd="0" parTransId="{BBE022FC-4507-495D-A7C1-CF496A05603C}" sibTransId="{4E2741E7-15BD-4EFE-A6F1-23AE05EA3F23}"/>
    <dgm:cxn modelId="{E7EA2323-B9DD-4947-A708-B72435E200D1}" srcId="{1088F5EC-3AAD-48FD-94CF-40E2DDE19C16}" destId="{9455E04A-505E-44DB-B62A-EF5FC15EB433}" srcOrd="17" destOrd="0" parTransId="{67909670-0B16-4E74-8F3E-6F85F1BE1029}" sibTransId="{4E5D9D50-E336-45BA-B45A-A24130984D6A}"/>
    <dgm:cxn modelId="{27CAD523-845A-4E14-B9EA-395E0AD73A53}" srcId="{1088F5EC-3AAD-48FD-94CF-40E2DDE19C16}" destId="{193439A2-B5DA-447F-BF72-970C4C83A294}" srcOrd="16" destOrd="0" parTransId="{69DD2971-2A20-4406-AE1F-03FF303946EA}" sibTransId="{51A2099E-8233-40A6-8CEE-9CC39912C666}"/>
    <dgm:cxn modelId="{C5E17226-7DF8-4841-AE3F-EB5050F6B8D0}" type="presOf" srcId="{A0161972-10E4-4EF7-B852-69AD280A5DA8}" destId="{466EDF58-3844-4F41-9F2D-C0A171501119}" srcOrd="0" destOrd="0" presId="urn:microsoft.com/office/officeart/2005/8/layout/default"/>
    <dgm:cxn modelId="{0D30DE27-69AC-4537-BA51-BDCA722785CA}" type="presOf" srcId="{264878FE-5829-4CAC-BEF1-79CE60FDE06F}" destId="{4EEAC80E-5D24-4CBA-96C0-21140BD4500A}" srcOrd="0" destOrd="0" presId="urn:microsoft.com/office/officeart/2005/8/layout/default"/>
    <dgm:cxn modelId="{BB667529-96BF-401A-BAE6-B37654B7F373}" srcId="{1088F5EC-3AAD-48FD-94CF-40E2DDE19C16}" destId="{492B092F-A709-405A-90D7-DF8C90EA6C2F}" srcOrd="6" destOrd="0" parTransId="{26FD95D7-B6A4-4247-B6EF-FD0668B8A31F}" sibTransId="{15AA6ABA-D76E-4681-AC66-E9BA302B59AF}"/>
    <dgm:cxn modelId="{A6B41E2A-FB69-4F49-A701-5DE948CCDF99}" type="presOf" srcId="{2F769438-A2AE-4693-AF50-CF2E6592564F}" destId="{0253F0D4-A01A-4BE6-A86A-78C7D39920CC}" srcOrd="0" destOrd="0" presId="urn:microsoft.com/office/officeart/2005/8/layout/default"/>
    <dgm:cxn modelId="{9BDAE22A-823A-4224-9FC4-5463701515BB}" srcId="{1088F5EC-3AAD-48FD-94CF-40E2DDE19C16}" destId="{AAACA4E4-EB3B-474B-BBB1-6FE04B90772C}" srcOrd="1" destOrd="0" parTransId="{B6702366-5374-4033-AACA-2ECF2E3F7DA8}" sibTransId="{3FAD0D94-1415-45E8-838D-95B90CC82871}"/>
    <dgm:cxn modelId="{7F9B1431-4709-4619-A121-08B1ECF307AC}" type="presOf" srcId="{AAA01CD2-C340-40C8-AD97-736C2359245A}" destId="{A22503D4-63EC-41CE-95C9-A2FAE3C07C7F}" srcOrd="0" destOrd="0" presId="urn:microsoft.com/office/officeart/2005/8/layout/default"/>
    <dgm:cxn modelId="{A2A46832-188F-4953-9337-0D68AB555C47}" srcId="{1088F5EC-3AAD-48FD-94CF-40E2DDE19C16}" destId="{73528BCA-C497-4C85-8C8C-951A2CA86239}" srcOrd="34" destOrd="0" parTransId="{758181D4-CC2D-4BC4-AB4A-6EE3B7733E70}" sibTransId="{794EB28B-CC36-48CC-8797-6BEAB45741F9}"/>
    <dgm:cxn modelId="{AAA32435-ED8B-4A57-AF72-1AE2CEB32516}" type="presOf" srcId="{C45F0815-3F64-4B04-B716-258D30D03E2A}" destId="{92E24233-A0B2-4EBD-B8ED-A16B60DC7B05}" srcOrd="0" destOrd="0" presId="urn:microsoft.com/office/officeart/2005/8/layout/default"/>
    <dgm:cxn modelId="{0038A536-D8E0-4E36-8E19-E71E70B552EB}" srcId="{1088F5EC-3AAD-48FD-94CF-40E2DDE19C16}" destId="{4397153E-68E1-4381-BC5D-540F4B471E5F}" srcOrd="4" destOrd="0" parTransId="{0C909778-75E5-4AD3-853C-8F65180CBE78}" sibTransId="{83CB2312-48A9-42E5-9AE1-5DF15E84254C}"/>
    <dgm:cxn modelId="{10DCBE36-4F0A-431C-AFE3-76D20ABD8969}" type="presOf" srcId="{13C301DB-5324-4C32-BF42-233E15BCB1C3}" destId="{1E307543-8762-43DF-B028-3A5F12A0046E}" srcOrd="0" destOrd="0" presId="urn:microsoft.com/office/officeart/2005/8/layout/default"/>
    <dgm:cxn modelId="{539DAB37-9ED3-4468-B643-3A6BC3A6584B}" type="presOf" srcId="{5578A02B-82A9-44EF-947A-718672C680AA}" destId="{83A17CFF-64BF-4148-85A2-AC3F8C8436FF}" srcOrd="0" destOrd="0" presId="urn:microsoft.com/office/officeart/2005/8/layout/default"/>
    <dgm:cxn modelId="{44F42A3A-B79E-428E-869E-DE934FE660F5}" srcId="{1088F5EC-3AAD-48FD-94CF-40E2DDE19C16}" destId="{285201BA-3AD4-4752-B28E-C1B9AA98C846}" srcOrd="24" destOrd="0" parTransId="{18571FA0-BF55-409F-9CB3-D7926A660631}" sibTransId="{3F0D8AF9-5620-48D4-B5E0-370ED4209831}"/>
    <dgm:cxn modelId="{523DAA3C-3F19-4583-B6A9-7F1680D3C3FE}" srcId="{1088F5EC-3AAD-48FD-94CF-40E2DDE19C16}" destId="{38F3A1AA-8DA9-4BB2-A85F-D14B14254454}" srcOrd="8" destOrd="0" parTransId="{69E408D4-EF02-4C90-A07C-0871F359BCFF}" sibTransId="{243F4CED-68C7-4562-A3ED-6B2387EEA061}"/>
    <dgm:cxn modelId="{0B53763F-A9CD-48AA-AB1E-8AD22B4065D7}" srcId="{1088F5EC-3AAD-48FD-94CF-40E2DDE19C16}" destId="{FD81036B-5F78-437B-A020-557A7E786177}" srcOrd="14" destOrd="0" parTransId="{74056F92-5320-4059-8601-C6B2D27CED74}" sibTransId="{13A44591-8631-40EB-89A2-A2C13CBCE888}"/>
    <dgm:cxn modelId="{4E19BB5C-2EE5-4FB3-A08A-8F6B18B3319D}" type="presOf" srcId="{492B092F-A709-405A-90D7-DF8C90EA6C2F}" destId="{584CBB1C-9D76-48A8-BF58-6354A7EFBC50}" srcOrd="0" destOrd="0" presId="urn:microsoft.com/office/officeart/2005/8/layout/default"/>
    <dgm:cxn modelId="{6F2E0A5F-7AC0-4F1D-8EF1-AE64C4258ABA}" type="presOf" srcId="{4485E1F5-9DC6-42FA-8ED2-587CC75C7C5A}" destId="{7D5A960E-2AB6-431D-AAA9-749791B71711}" srcOrd="0" destOrd="0" presId="urn:microsoft.com/office/officeart/2005/8/layout/default"/>
    <dgm:cxn modelId="{192FCC5F-550C-4BF2-8E18-62D1146F8DF0}" type="presOf" srcId="{53969A74-3A1A-4434-8868-459D641781B1}" destId="{D98CD23C-35CD-43F5-A025-5EBB799DCDA5}" srcOrd="0" destOrd="0" presId="urn:microsoft.com/office/officeart/2005/8/layout/default"/>
    <dgm:cxn modelId="{DD81DA41-CEA1-4C44-A30F-A1F36994F2E0}" srcId="{1088F5EC-3AAD-48FD-94CF-40E2DDE19C16}" destId="{8131E3B8-84C9-4E21-AC77-8FB57B60CA1D}" srcOrd="33" destOrd="0" parTransId="{350C0D5A-6B78-44C6-8CDC-0D91ECE94B74}" sibTransId="{5C376725-F9F0-41CD-96C9-287974AD073F}"/>
    <dgm:cxn modelId="{2F5C4463-CBA9-4C04-BEFE-26332EA35CA3}" srcId="{1088F5EC-3AAD-48FD-94CF-40E2DDE19C16}" destId="{7368279F-E13A-457E-A7CC-8D87A18CAEB2}" srcOrd="27" destOrd="0" parTransId="{34F949FC-3620-4580-803D-5475F8E34463}" sibTransId="{0155D326-DF81-4CEA-807E-374FFE478A4C}"/>
    <dgm:cxn modelId="{2C428343-4001-44DD-AB3B-308668FEFF74}" type="presOf" srcId="{4535E4B2-8F52-4EA9-B893-08F46C9F5DDE}" destId="{2111F9EC-6BB0-4154-87B8-817314406D50}" srcOrd="0" destOrd="0" presId="urn:microsoft.com/office/officeart/2005/8/layout/default"/>
    <dgm:cxn modelId="{0362B763-4D6F-4B16-8B6B-99452AB69819}" srcId="{1088F5EC-3AAD-48FD-94CF-40E2DDE19C16}" destId="{8C81508C-4CBC-4D4C-8476-39C7105AB477}" srcOrd="20" destOrd="0" parTransId="{67C97F67-8FB4-44CE-B01A-F2B6ECA866E1}" sibTransId="{D8627326-17CE-4439-B6AF-CFB08EA8E642}"/>
    <dgm:cxn modelId="{CF9E1364-EE98-4E91-854A-E1DDE3A81A3A}" type="presOf" srcId="{2BAEC355-113C-44CF-BF86-15F00BB01F36}" destId="{95276B31-3602-4458-AB7B-1634E9A2FB73}" srcOrd="0" destOrd="0" presId="urn:microsoft.com/office/officeart/2005/8/layout/default"/>
    <dgm:cxn modelId="{5E0C7E45-5A66-4D3B-8858-17717D0101F8}" type="presOf" srcId="{1088F5EC-3AAD-48FD-94CF-40E2DDE19C16}" destId="{24CC153E-A772-4E10-953D-6898CF8816FC}" srcOrd="0" destOrd="0" presId="urn:microsoft.com/office/officeart/2005/8/layout/default"/>
    <dgm:cxn modelId="{C8AE8467-C7E4-4EDA-87DB-F0220446C4AA}" type="presOf" srcId="{EB4D341A-BD44-41A7-B034-FD0D4BBA9404}" destId="{128438DF-982D-46F3-AF09-01532CEF59C7}" srcOrd="0" destOrd="0" presId="urn:microsoft.com/office/officeart/2005/8/layout/default"/>
    <dgm:cxn modelId="{DE5A194E-88BF-424E-A68A-FC3D239C8879}" type="presOf" srcId="{4397153E-68E1-4381-BC5D-540F4B471E5F}" destId="{AE46D45D-B9C3-41A0-8BE3-ECFFAC190FF1}" srcOrd="0" destOrd="0" presId="urn:microsoft.com/office/officeart/2005/8/layout/default"/>
    <dgm:cxn modelId="{E87D2475-1373-46EF-AC32-EB8D18BE9C6B}" type="presOf" srcId="{EB4A8D62-89B4-4AAC-A2BA-44CA4A024A49}" destId="{9521D320-7F72-4869-9964-E9138F8B4271}" srcOrd="0" destOrd="0" presId="urn:microsoft.com/office/officeart/2005/8/layout/default"/>
    <dgm:cxn modelId="{85BF1857-FBAE-4D37-9067-C2D923CEBE86}" type="presOf" srcId="{141A1D5C-2661-40FE-B951-1F100B4E6EC1}" destId="{89CC87BE-D036-4C44-9BA1-122FFC2BBE58}" srcOrd="0" destOrd="0" presId="urn:microsoft.com/office/officeart/2005/8/layout/default"/>
    <dgm:cxn modelId="{9C6D497B-54CB-4612-890F-9E300DECF4F9}" srcId="{1088F5EC-3AAD-48FD-94CF-40E2DDE19C16}" destId="{C7A447DC-9C69-4AA9-9F6C-5027124CC0DD}" srcOrd="9" destOrd="0" parTransId="{5EFE6A89-BD5E-46B0-9ADA-91733FCEB06D}" sibTransId="{D04A98BF-F36B-46CF-9BCF-7F567792E2AC}"/>
    <dgm:cxn modelId="{8DB91581-652D-4831-8EF1-40EF60F8470B}" srcId="{1088F5EC-3AAD-48FD-94CF-40E2DDE19C16}" destId="{C45F0815-3F64-4B04-B716-258D30D03E2A}" srcOrd="3" destOrd="0" parTransId="{8E552354-68FF-4FDE-ACD9-3D86A34D143E}" sibTransId="{51BBDAB9-964C-4F1F-8DD9-92D0B075D2EB}"/>
    <dgm:cxn modelId="{0FB8DB8E-4199-4CF6-A549-CDDF8414A24A}" srcId="{1088F5EC-3AAD-48FD-94CF-40E2DDE19C16}" destId="{13C301DB-5324-4C32-BF42-233E15BCB1C3}" srcOrd="15" destOrd="0" parTransId="{F14C6221-428D-4D1E-B131-864288200795}" sibTransId="{5E1E9495-8F0B-44BE-8841-66EA721BC256}"/>
    <dgm:cxn modelId="{9DDFBC98-FE38-45C5-9773-94BE5131B13B}" srcId="{1088F5EC-3AAD-48FD-94CF-40E2DDE19C16}" destId="{2F769438-A2AE-4693-AF50-CF2E6592564F}" srcOrd="13" destOrd="0" parTransId="{3A9CC85B-DCF5-4205-A9A2-D82A282747EA}" sibTransId="{9F2C903D-C3FC-47C4-878F-FC1A8B3F9394}"/>
    <dgm:cxn modelId="{23E6B899-F7CB-44D4-9040-43557B177C59}" type="presOf" srcId="{14267E4C-FA1C-4CB0-BD6D-BC3F84BE9EFF}" destId="{749071A8-8A48-43D8-B849-3573F456F9DB}" srcOrd="0" destOrd="0" presId="urn:microsoft.com/office/officeart/2005/8/layout/default"/>
    <dgm:cxn modelId="{675943A5-934F-41B3-B233-D20CF9F4477C}" type="presOf" srcId="{99148BB7-EA75-4F4F-9082-F84B36E6B543}" destId="{5F46582C-BE28-49FA-A739-A0DEF5F5A96A}" srcOrd="0" destOrd="0" presId="urn:microsoft.com/office/officeart/2005/8/layout/default"/>
    <dgm:cxn modelId="{431839A8-A0A4-4EC6-A539-CB9D74D26052}" type="presOf" srcId="{8C81508C-4CBC-4D4C-8476-39C7105AB477}" destId="{E7E2633C-14F1-418C-80ED-A4EB9230E168}" srcOrd="0" destOrd="0" presId="urn:microsoft.com/office/officeart/2005/8/layout/default"/>
    <dgm:cxn modelId="{709E1BB1-84F6-43FC-B6EA-32E89D8839B4}" srcId="{1088F5EC-3AAD-48FD-94CF-40E2DDE19C16}" destId="{68F4D012-1708-41FD-81BB-0AF163D33182}" srcOrd="25" destOrd="0" parTransId="{FFE98A8D-2726-4415-80EE-7DCFAF37D829}" sibTransId="{5715C5DF-7ACA-465D-B913-9BDA077B8C45}"/>
    <dgm:cxn modelId="{847A19BF-A58B-4A47-B01A-FCDA936E5766}" srcId="{1088F5EC-3AAD-48FD-94CF-40E2DDE19C16}" destId="{59D51B55-83B2-484C-A9CA-C00B6D330719}" srcOrd="0" destOrd="0" parTransId="{D66EC628-7DAC-4312-B19A-BBD45630C81A}" sibTransId="{47D6FA5B-60B0-48BD-AE64-91D32D3F0A4F}"/>
    <dgm:cxn modelId="{5B0B4BBF-CE7F-4256-8819-614FE18F4A3D}" type="presOf" srcId="{285201BA-3AD4-4752-B28E-C1B9AA98C846}" destId="{82508AE3-2639-4864-ADC0-4A6A73938DE5}" srcOrd="0" destOrd="0" presId="urn:microsoft.com/office/officeart/2005/8/layout/default"/>
    <dgm:cxn modelId="{F3D4C0C3-183E-42A6-A482-1FFD4A25AF93}" type="presOf" srcId="{397A9E3E-1D5B-4D47-A15F-8D6FF0E4E96D}" destId="{46331711-8390-421C-8CE8-6BE2EC4626B6}" srcOrd="0" destOrd="0" presId="urn:microsoft.com/office/officeart/2005/8/layout/default"/>
    <dgm:cxn modelId="{E3A67FC5-515B-4D15-B5FC-477EA47E51FC}" srcId="{1088F5EC-3AAD-48FD-94CF-40E2DDE19C16}" destId="{EB4A8D62-89B4-4AAC-A2BA-44CA4A024A49}" srcOrd="5" destOrd="0" parTransId="{574A6F57-3512-4776-B6D4-6C4B1087A111}" sibTransId="{F34285D8-22A2-4049-B570-B831966EF60C}"/>
    <dgm:cxn modelId="{DBD930C8-8101-4B9C-93D0-95ADEED4D93E}" type="presOf" srcId="{FD81036B-5F78-437B-A020-557A7E786177}" destId="{7E1958B0-C29D-449C-8FCD-F0C5570CC5C0}" srcOrd="0" destOrd="0" presId="urn:microsoft.com/office/officeart/2005/8/layout/default"/>
    <dgm:cxn modelId="{A86723CF-CBB3-452B-BB06-077D6AE5AF0B}" type="presOf" srcId="{C7A447DC-9C69-4AA9-9F6C-5027124CC0DD}" destId="{4374DF0E-0D61-46E7-95AE-BC54D364C319}" srcOrd="0" destOrd="0" presId="urn:microsoft.com/office/officeart/2005/8/layout/default"/>
    <dgm:cxn modelId="{105F3BCF-41BD-40BF-A8F2-E9D6B647EE5D}" type="presOf" srcId="{68F4D012-1708-41FD-81BB-0AF163D33182}" destId="{7FAF9ABC-DF0B-4EED-A780-7C0F2B3CD651}" srcOrd="0" destOrd="0" presId="urn:microsoft.com/office/officeart/2005/8/layout/default"/>
    <dgm:cxn modelId="{C45F65D0-497F-42C1-A6DF-39ECADDC9F8E}" srcId="{1088F5EC-3AAD-48FD-94CF-40E2DDE19C16}" destId="{4535E4B2-8F52-4EA9-B893-08F46C9F5DDE}" srcOrd="11" destOrd="0" parTransId="{C9E95A9A-C042-4794-AF9A-E2A6FADDF087}" sibTransId="{E51B375E-D0FB-4F93-B3E3-4DB20704A174}"/>
    <dgm:cxn modelId="{027FC7D5-B82C-4B98-8E83-938B22545CF4}" type="presOf" srcId="{73528BCA-C497-4C85-8C8C-951A2CA86239}" destId="{CFB13546-EACF-47C4-ABB0-EAF87CB4C4E4}" srcOrd="0" destOrd="0" presId="urn:microsoft.com/office/officeart/2005/8/layout/default"/>
    <dgm:cxn modelId="{E9213DD9-3715-4B81-8D72-BF4C7D693D77}" srcId="{1088F5EC-3AAD-48FD-94CF-40E2DDE19C16}" destId="{4485E1F5-9DC6-42FA-8ED2-587CC75C7C5A}" srcOrd="28" destOrd="0" parTransId="{935B6364-8938-4064-B18B-3A5B8382475D}" sibTransId="{9FE26BA5-5F09-4018-AC1B-C8365180EC09}"/>
    <dgm:cxn modelId="{8A4019E0-2C04-45D6-BCFA-12D5DC3545A4}" type="presOf" srcId="{2A661B9C-D263-4E24-9A78-07BF24F9B8EC}" destId="{2B196144-8A7F-499B-9394-D89461C45790}" srcOrd="0" destOrd="0" presId="urn:microsoft.com/office/officeart/2005/8/layout/default"/>
    <dgm:cxn modelId="{AB0078E0-2BD4-46C9-BEE4-812DAEA61DAC}" type="presOf" srcId="{9455E04A-505E-44DB-B62A-EF5FC15EB433}" destId="{384E9704-FB0D-487A-9D81-400B6D0C6E2C}" srcOrd="0" destOrd="0" presId="urn:microsoft.com/office/officeart/2005/8/layout/default"/>
    <dgm:cxn modelId="{B39187E0-6C11-412B-B631-E70AA3874C79}" srcId="{1088F5EC-3AAD-48FD-94CF-40E2DDE19C16}" destId="{53969A74-3A1A-4434-8868-459D641781B1}" srcOrd="22" destOrd="0" parTransId="{985144C2-0FD6-4C2A-B185-9885C125AD28}" sibTransId="{EF51BD22-5BA1-4654-941E-2F1DB01B2853}"/>
    <dgm:cxn modelId="{DDA7C2E6-027E-42F1-A719-446E0C914952}" srcId="{1088F5EC-3AAD-48FD-94CF-40E2DDE19C16}" destId="{99148BB7-EA75-4F4F-9082-F84B36E6B543}" srcOrd="23" destOrd="0" parTransId="{1B09D4CD-5660-406D-84CB-CC216E1778A8}" sibTransId="{EA3391B2-8475-49C3-892A-E36D18E4580C}"/>
    <dgm:cxn modelId="{D2C0BDEA-824E-47A1-8EE9-38C2B92292BB}" srcId="{1088F5EC-3AAD-48FD-94CF-40E2DDE19C16}" destId="{14267E4C-FA1C-4CB0-BD6D-BC3F84BE9EFF}" srcOrd="10" destOrd="0" parTransId="{6CBFA63B-8B02-43D4-9DB1-A8DD68F64320}" sibTransId="{859207E7-38BC-4516-A995-5585841BDCD7}"/>
    <dgm:cxn modelId="{9D1AA8EC-5CDC-49A9-A6F6-8EAF16C272CE}" type="presOf" srcId="{86B76A9F-B352-46D7-9F44-26CF48CA638A}" destId="{C5B50C3B-5422-4886-848C-C88FDDA4F788}" srcOrd="0" destOrd="0" presId="urn:microsoft.com/office/officeart/2005/8/layout/default"/>
    <dgm:cxn modelId="{77DA0CF0-71C1-4456-A74E-EFD5CAC6F7C8}" type="presOf" srcId="{5BB6CAF8-4EC7-4DFA-9C23-CB355BBDC316}" destId="{1C28778A-5028-48EB-818A-4FCB11BF807D}" srcOrd="0" destOrd="0" presId="urn:microsoft.com/office/officeart/2005/8/layout/default"/>
    <dgm:cxn modelId="{52472FF1-60BD-4D70-8DB7-4A570B2C1860}" type="presOf" srcId="{7368279F-E13A-457E-A7CC-8D87A18CAEB2}" destId="{9089E365-4A80-49FF-9BA9-A01C66B1BE7A}" srcOrd="0" destOrd="0" presId="urn:microsoft.com/office/officeart/2005/8/layout/default"/>
    <dgm:cxn modelId="{FD2310F5-B806-4DE1-9AAD-FEFF42C49152}" srcId="{1088F5EC-3AAD-48FD-94CF-40E2DDE19C16}" destId="{141A1D5C-2661-40FE-B951-1F100B4E6EC1}" srcOrd="29" destOrd="0" parTransId="{7305C2B4-52FD-4FC1-A323-29C93BD2FD39}" sibTransId="{D82B0936-0E6A-47C5-B81C-2FD4FB44CF6D}"/>
    <dgm:cxn modelId="{AF33C7F5-5703-4060-9B7C-D7940D2FF66C}" type="presOf" srcId="{AAACA4E4-EB3B-474B-BBB1-6FE04B90772C}" destId="{14AAE60A-3A4B-4600-9093-3FA60AEA66DE}" srcOrd="0" destOrd="0" presId="urn:microsoft.com/office/officeart/2005/8/layout/default"/>
    <dgm:cxn modelId="{ED6CB3F6-988C-4579-89E8-8B3660A932BF}" srcId="{1088F5EC-3AAD-48FD-94CF-40E2DDE19C16}" destId="{5578A02B-82A9-44EF-947A-718672C680AA}" srcOrd="26" destOrd="0" parTransId="{A2EEBA8A-6858-4FEE-B030-8F547DDC311E}" sibTransId="{16D31581-BC6D-4437-A416-B212BF7EC13D}"/>
    <dgm:cxn modelId="{F8B9A8F7-1B58-47FC-B949-465EB409263B}" type="presOf" srcId="{38F3A1AA-8DA9-4BB2-A85F-D14B14254454}" destId="{F80F9A6B-F8B8-4F87-87E5-53CADE73996A}" srcOrd="0" destOrd="0" presId="urn:microsoft.com/office/officeart/2005/8/layout/default"/>
    <dgm:cxn modelId="{1C45C11E-39E0-4402-A7B6-FDC4875B8D44}" type="presParOf" srcId="{24CC153E-A772-4E10-953D-6898CF8816FC}" destId="{C4C9FB4E-EEB5-44B8-B7E3-6C9F08181E34}" srcOrd="0" destOrd="0" presId="urn:microsoft.com/office/officeart/2005/8/layout/default"/>
    <dgm:cxn modelId="{D946E642-59D0-477B-BFED-04EC5387A651}" type="presParOf" srcId="{24CC153E-A772-4E10-953D-6898CF8816FC}" destId="{A52D3382-A38F-48A7-97F7-2A4BEF68FF6B}" srcOrd="1" destOrd="0" presId="urn:microsoft.com/office/officeart/2005/8/layout/default"/>
    <dgm:cxn modelId="{ED09F6B7-140E-4755-8B1D-A905E554DF0D}" type="presParOf" srcId="{24CC153E-A772-4E10-953D-6898CF8816FC}" destId="{14AAE60A-3A4B-4600-9093-3FA60AEA66DE}" srcOrd="2" destOrd="0" presId="urn:microsoft.com/office/officeart/2005/8/layout/default"/>
    <dgm:cxn modelId="{993928A4-91E6-4E85-BB94-175BC5940F93}" type="presParOf" srcId="{24CC153E-A772-4E10-953D-6898CF8816FC}" destId="{7A867D31-2B11-4EF5-B78D-98330A3F89A0}" srcOrd="3" destOrd="0" presId="urn:microsoft.com/office/officeart/2005/8/layout/default"/>
    <dgm:cxn modelId="{B0798F3A-58C8-49A5-989D-3977D721D881}" type="presParOf" srcId="{24CC153E-A772-4E10-953D-6898CF8816FC}" destId="{C5B50C3B-5422-4886-848C-C88FDDA4F788}" srcOrd="4" destOrd="0" presId="urn:microsoft.com/office/officeart/2005/8/layout/default"/>
    <dgm:cxn modelId="{1E77B7C4-DD5A-4112-AD18-4A872F523EC9}" type="presParOf" srcId="{24CC153E-A772-4E10-953D-6898CF8816FC}" destId="{076D02B8-907D-4284-AC38-8F4D319383DC}" srcOrd="5" destOrd="0" presId="urn:microsoft.com/office/officeart/2005/8/layout/default"/>
    <dgm:cxn modelId="{8A4EB7FF-88FC-4251-BEF3-AAD3692AC5B1}" type="presParOf" srcId="{24CC153E-A772-4E10-953D-6898CF8816FC}" destId="{92E24233-A0B2-4EBD-B8ED-A16B60DC7B05}" srcOrd="6" destOrd="0" presId="urn:microsoft.com/office/officeart/2005/8/layout/default"/>
    <dgm:cxn modelId="{42BDC4A6-D13D-4B8D-A52C-28AA1630E267}" type="presParOf" srcId="{24CC153E-A772-4E10-953D-6898CF8816FC}" destId="{57CEC2CF-D7DD-4F43-996D-FE180D7345F5}" srcOrd="7" destOrd="0" presId="urn:microsoft.com/office/officeart/2005/8/layout/default"/>
    <dgm:cxn modelId="{3F9D2D01-4896-426B-87BB-25A7EB1B5249}" type="presParOf" srcId="{24CC153E-A772-4E10-953D-6898CF8816FC}" destId="{AE46D45D-B9C3-41A0-8BE3-ECFFAC190FF1}" srcOrd="8" destOrd="0" presId="urn:microsoft.com/office/officeart/2005/8/layout/default"/>
    <dgm:cxn modelId="{A03FCAD9-9582-41A0-800A-C444D6268373}" type="presParOf" srcId="{24CC153E-A772-4E10-953D-6898CF8816FC}" destId="{3DE22F85-6878-4835-B5E4-A2309BE6E6A3}" srcOrd="9" destOrd="0" presId="urn:microsoft.com/office/officeart/2005/8/layout/default"/>
    <dgm:cxn modelId="{C1A7E172-C3B3-4495-9273-F2B743713A2D}" type="presParOf" srcId="{24CC153E-A772-4E10-953D-6898CF8816FC}" destId="{9521D320-7F72-4869-9964-E9138F8B4271}" srcOrd="10" destOrd="0" presId="urn:microsoft.com/office/officeart/2005/8/layout/default"/>
    <dgm:cxn modelId="{56461069-AA64-41FC-B721-532CC30116CB}" type="presParOf" srcId="{24CC153E-A772-4E10-953D-6898CF8816FC}" destId="{AEAA17D4-7C71-44FB-91F9-8BDFBE582887}" srcOrd="11" destOrd="0" presId="urn:microsoft.com/office/officeart/2005/8/layout/default"/>
    <dgm:cxn modelId="{5BF15BF3-3893-490D-AF4A-F310D3DB2AFC}" type="presParOf" srcId="{24CC153E-A772-4E10-953D-6898CF8816FC}" destId="{584CBB1C-9D76-48A8-BF58-6354A7EFBC50}" srcOrd="12" destOrd="0" presId="urn:microsoft.com/office/officeart/2005/8/layout/default"/>
    <dgm:cxn modelId="{78DC37AD-CB2B-4B1F-B890-9B4225ED607B}" type="presParOf" srcId="{24CC153E-A772-4E10-953D-6898CF8816FC}" destId="{F4029667-332A-4B17-AF50-735502D711B7}" srcOrd="13" destOrd="0" presId="urn:microsoft.com/office/officeart/2005/8/layout/default"/>
    <dgm:cxn modelId="{03CBF59C-CCFA-4825-A89B-ADD5879AB7CC}" type="presParOf" srcId="{24CC153E-A772-4E10-953D-6898CF8816FC}" destId="{A22503D4-63EC-41CE-95C9-A2FAE3C07C7F}" srcOrd="14" destOrd="0" presId="urn:microsoft.com/office/officeart/2005/8/layout/default"/>
    <dgm:cxn modelId="{5145CC17-B46E-424E-99D7-EEF260989EA5}" type="presParOf" srcId="{24CC153E-A772-4E10-953D-6898CF8816FC}" destId="{C890904B-34E9-4308-9EE5-497CF0E9FA0C}" srcOrd="15" destOrd="0" presId="urn:microsoft.com/office/officeart/2005/8/layout/default"/>
    <dgm:cxn modelId="{B3AF7664-3071-4D1A-818E-2F79C5938882}" type="presParOf" srcId="{24CC153E-A772-4E10-953D-6898CF8816FC}" destId="{F80F9A6B-F8B8-4F87-87E5-53CADE73996A}" srcOrd="16" destOrd="0" presId="urn:microsoft.com/office/officeart/2005/8/layout/default"/>
    <dgm:cxn modelId="{ABBEE10D-3B50-49F0-9A18-135B09B07144}" type="presParOf" srcId="{24CC153E-A772-4E10-953D-6898CF8816FC}" destId="{72146579-D58D-4339-BBC1-8D60A47ADFEB}" srcOrd="17" destOrd="0" presId="urn:microsoft.com/office/officeart/2005/8/layout/default"/>
    <dgm:cxn modelId="{405EEAE8-9C72-43EE-9DB3-0A23D1D48B55}" type="presParOf" srcId="{24CC153E-A772-4E10-953D-6898CF8816FC}" destId="{4374DF0E-0D61-46E7-95AE-BC54D364C319}" srcOrd="18" destOrd="0" presId="urn:microsoft.com/office/officeart/2005/8/layout/default"/>
    <dgm:cxn modelId="{CB2CFE92-6CE8-441B-8E05-B75A1A65399D}" type="presParOf" srcId="{24CC153E-A772-4E10-953D-6898CF8816FC}" destId="{54F75DAE-F1AB-4AD6-B68A-936DD2447901}" srcOrd="19" destOrd="0" presId="urn:microsoft.com/office/officeart/2005/8/layout/default"/>
    <dgm:cxn modelId="{3FFEE85C-98F4-439B-9BB0-F70B2354C52E}" type="presParOf" srcId="{24CC153E-A772-4E10-953D-6898CF8816FC}" destId="{749071A8-8A48-43D8-B849-3573F456F9DB}" srcOrd="20" destOrd="0" presId="urn:microsoft.com/office/officeart/2005/8/layout/default"/>
    <dgm:cxn modelId="{604D47F9-3ED2-42C1-ABBE-DC69758D325B}" type="presParOf" srcId="{24CC153E-A772-4E10-953D-6898CF8816FC}" destId="{8C32B340-8030-43E8-B38B-E4778A899922}" srcOrd="21" destOrd="0" presId="urn:microsoft.com/office/officeart/2005/8/layout/default"/>
    <dgm:cxn modelId="{53B75B39-8263-4725-B657-39F499F5A892}" type="presParOf" srcId="{24CC153E-A772-4E10-953D-6898CF8816FC}" destId="{2111F9EC-6BB0-4154-87B8-817314406D50}" srcOrd="22" destOrd="0" presId="urn:microsoft.com/office/officeart/2005/8/layout/default"/>
    <dgm:cxn modelId="{57968D39-0042-4A07-8951-AF27D1917969}" type="presParOf" srcId="{24CC153E-A772-4E10-953D-6898CF8816FC}" destId="{D698E5CD-27A2-406C-85D9-41C05D419AC2}" srcOrd="23" destOrd="0" presId="urn:microsoft.com/office/officeart/2005/8/layout/default"/>
    <dgm:cxn modelId="{F3AD6CE7-7FA0-4283-A8F7-E928DBA18283}" type="presParOf" srcId="{24CC153E-A772-4E10-953D-6898CF8816FC}" destId="{128438DF-982D-46F3-AF09-01532CEF59C7}" srcOrd="24" destOrd="0" presId="urn:microsoft.com/office/officeart/2005/8/layout/default"/>
    <dgm:cxn modelId="{EFA33A32-B724-4022-9522-65BBF5EF9E83}" type="presParOf" srcId="{24CC153E-A772-4E10-953D-6898CF8816FC}" destId="{C772B7CF-A719-4208-8866-D0AD2AC42618}" srcOrd="25" destOrd="0" presId="urn:microsoft.com/office/officeart/2005/8/layout/default"/>
    <dgm:cxn modelId="{76B227D5-3214-42A5-9AF8-57BCC8CD3DC4}" type="presParOf" srcId="{24CC153E-A772-4E10-953D-6898CF8816FC}" destId="{0253F0D4-A01A-4BE6-A86A-78C7D39920CC}" srcOrd="26" destOrd="0" presId="urn:microsoft.com/office/officeart/2005/8/layout/default"/>
    <dgm:cxn modelId="{DF449EE7-AAA0-405B-A4A0-F86F1DB3C3FF}" type="presParOf" srcId="{24CC153E-A772-4E10-953D-6898CF8816FC}" destId="{8DA71646-1975-43A3-B288-DF124E92DAD6}" srcOrd="27" destOrd="0" presId="urn:microsoft.com/office/officeart/2005/8/layout/default"/>
    <dgm:cxn modelId="{9B0DDA37-83E7-42D2-82A5-FDFBC58B7574}" type="presParOf" srcId="{24CC153E-A772-4E10-953D-6898CF8816FC}" destId="{7E1958B0-C29D-449C-8FCD-F0C5570CC5C0}" srcOrd="28" destOrd="0" presId="urn:microsoft.com/office/officeart/2005/8/layout/default"/>
    <dgm:cxn modelId="{F284F7BD-FBED-44D0-9CB9-FD2A7124E417}" type="presParOf" srcId="{24CC153E-A772-4E10-953D-6898CF8816FC}" destId="{267CD02B-118F-4C22-948D-4855E87DBE16}" srcOrd="29" destOrd="0" presId="urn:microsoft.com/office/officeart/2005/8/layout/default"/>
    <dgm:cxn modelId="{F0E9F0CE-7647-4713-93CA-34FF083CEFCF}" type="presParOf" srcId="{24CC153E-A772-4E10-953D-6898CF8816FC}" destId="{1E307543-8762-43DF-B028-3A5F12A0046E}" srcOrd="30" destOrd="0" presId="urn:microsoft.com/office/officeart/2005/8/layout/default"/>
    <dgm:cxn modelId="{A17FE334-DE8C-43B0-8A50-5FE2C19ACB00}" type="presParOf" srcId="{24CC153E-A772-4E10-953D-6898CF8816FC}" destId="{10F5D2FF-E7B0-477F-ABC3-26A402706295}" srcOrd="31" destOrd="0" presId="urn:microsoft.com/office/officeart/2005/8/layout/default"/>
    <dgm:cxn modelId="{F543F3E4-C883-4B12-B8A2-F8CA7FF69DB3}" type="presParOf" srcId="{24CC153E-A772-4E10-953D-6898CF8816FC}" destId="{86769322-8FFE-4121-BF47-397E8F9D7C3D}" srcOrd="32" destOrd="0" presId="urn:microsoft.com/office/officeart/2005/8/layout/default"/>
    <dgm:cxn modelId="{EF0773EC-5EE7-43CB-91D8-F293BC44F013}" type="presParOf" srcId="{24CC153E-A772-4E10-953D-6898CF8816FC}" destId="{6C00F4C0-BBB6-4F41-A5A0-DCDA1D8B8CD2}" srcOrd="33" destOrd="0" presId="urn:microsoft.com/office/officeart/2005/8/layout/default"/>
    <dgm:cxn modelId="{401A51F9-F7C6-4FB3-A46C-F029EDDCFAEF}" type="presParOf" srcId="{24CC153E-A772-4E10-953D-6898CF8816FC}" destId="{384E9704-FB0D-487A-9D81-400B6D0C6E2C}" srcOrd="34" destOrd="0" presId="urn:microsoft.com/office/officeart/2005/8/layout/default"/>
    <dgm:cxn modelId="{4B1440A2-54FB-4720-B6D9-2ECC224D5691}" type="presParOf" srcId="{24CC153E-A772-4E10-953D-6898CF8816FC}" destId="{40E87E82-3285-4719-9CFF-FAF9141194BF}" srcOrd="35" destOrd="0" presId="urn:microsoft.com/office/officeart/2005/8/layout/default"/>
    <dgm:cxn modelId="{BFA65BE8-B63A-4C6C-A136-CF4DF7E0ABE2}" type="presParOf" srcId="{24CC153E-A772-4E10-953D-6898CF8816FC}" destId="{46331711-8390-421C-8CE8-6BE2EC4626B6}" srcOrd="36" destOrd="0" presId="urn:microsoft.com/office/officeart/2005/8/layout/default"/>
    <dgm:cxn modelId="{2D80F4C6-353A-4168-8460-97D805341AA4}" type="presParOf" srcId="{24CC153E-A772-4E10-953D-6898CF8816FC}" destId="{3AC725C5-2194-4B60-8B32-0F897033A96B}" srcOrd="37" destOrd="0" presId="urn:microsoft.com/office/officeart/2005/8/layout/default"/>
    <dgm:cxn modelId="{DE56FF4D-9CA8-4C41-B4BE-FBE7712BB7F5}" type="presParOf" srcId="{24CC153E-A772-4E10-953D-6898CF8816FC}" destId="{4EEAC80E-5D24-4CBA-96C0-21140BD4500A}" srcOrd="38" destOrd="0" presId="urn:microsoft.com/office/officeart/2005/8/layout/default"/>
    <dgm:cxn modelId="{EE2CA3B7-3C57-4049-A4CA-D12E0780851B}" type="presParOf" srcId="{24CC153E-A772-4E10-953D-6898CF8816FC}" destId="{B7E7F925-5FD6-48F2-816A-889C369694E0}" srcOrd="39" destOrd="0" presId="urn:microsoft.com/office/officeart/2005/8/layout/default"/>
    <dgm:cxn modelId="{7769A949-BF99-484D-96EB-1DFDD422D485}" type="presParOf" srcId="{24CC153E-A772-4E10-953D-6898CF8816FC}" destId="{E7E2633C-14F1-418C-80ED-A4EB9230E168}" srcOrd="40" destOrd="0" presId="urn:microsoft.com/office/officeart/2005/8/layout/default"/>
    <dgm:cxn modelId="{1C38055E-42E4-44B2-B10D-E967133DA965}" type="presParOf" srcId="{24CC153E-A772-4E10-953D-6898CF8816FC}" destId="{1AFCCA13-E4E8-4A10-9E3D-DE1AF980FE0F}" srcOrd="41" destOrd="0" presId="urn:microsoft.com/office/officeart/2005/8/layout/default"/>
    <dgm:cxn modelId="{03566A0E-2C05-4924-8FB6-BB34CC483DC6}" type="presParOf" srcId="{24CC153E-A772-4E10-953D-6898CF8816FC}" destId="{1C28778A-5028-48EB-818A-4FCB11BF807D}" srcOrd="42" destOrd="0" presId="urn:microsoft.com/office/officeart/2005/8/layout/default"/>
    <dgm:cxn modelId="{9ACE6955-04A7-48F4-8B5E-18511B05C5ED}" type="presParOf" srcId="{24CC153E-A772-4E10-953D-6898CF8816FC}" destId="{639FDCB5-0398-4A76-B52E-65AD46BFB10F}" srcOrd="43" destOrd="0" presId="urn:microsoft.com/office/officeart/2005/8/layout/default"/>
    <dgm:cxn modelId="{4DB35755-A188-418E-A7DC-4928666F6E71}" type="presParOf" srcId="{24CC153E-A772-4E10-953D-6898CF8816FC}" destId="{D98CD23C-35CD-43F5-A025-5EBB799DCDA5}" srcOrd="44" destOrd="0" presId="urn:microsoft.com/office/officeart/2005/8/layout/default"/>
    <dgm:cxn modelId="{42140234-59F6-417D-A40A-083B8B1C5CDD}" type="presParOf" srcId="{24CC153E-A772-4E10-953D-6898CF8816FC}" destId="{FE39CF5A-2E81-4EA5-8CA2-4F2399CFDC00}" srcOrd="45" destOrd="0" presId="urn:microsoft.com/office/officeart/2005/8/layout/default"/>
    <dgm:cxn modelId="{97E7FD11-EBD2-433E-977D-97CF36F1180E}" type="presParOf" srcId="{24CC153E-A772-4E10-953D-6898CF8816FC}" destId="{5F46582C-BE28-49FA-A739-A0DEF5F5A96A}" srcOrd="46" destOrd="0" presId="urn:microsoft.com/office/officeart/2005/8/layout/default"/>
    <dgm:cxn modelId="{B5AAC4AA-C607-4854-AC6E-A71F8A5ACE5D}" type="presParOf" srcId="{24CC153E-A772-4E10-953D-6898CF8816FC}" destId="{4F37D8EE-0A0D-48F4-BEC6-48957999F780}" srcOrd="47" destOrd="0" presId="urn:microsoft.com/office/officeart/2005/8/layout/default"/>
    <dgm:cxn modelId="{69807039-F0B2-4497-8DA1-224C582CC1E0}" type="presParOf" srcId="{24CC153E-A772-4E10-953D-6898CF8816FC}" destId="{82508AE3-2639-4864-ADC0-4A6A73938DE5}" srcOrd="48" destOrd="0" presId="urn:microsoft.com/office/officeart/2005/8/layout/default"/>
    <dgm:cxn modelId="{98CFCEA8-22E3-42D6-AA40-820F6FE360DC}" type="presParOf" srcId="{24CC153E-A772-4E10-953D-6898CF8816FC}" destId="{6BFB2010-B8FD-483B-AE83-FE70BAB095BD}" srcOrd="49" destOrd="0" presId="urn:microsoft.com/office/officeart/2005/8/layout/default"/>
    <dgm:cxn modelId="{5AE27B64-AA5F-47D6-B887-789DB99993C5}" type="presParOf" srcId="{24CC153E-A772-4E10-953D-6898CF8816FC}" destId="{7FAF9ABC-DF0B-4EED-A780-7C0F2B3CD651}" srcOrd="50" destOrd="0" presId="urn:microsoft.com/office/officeart/2005/8/layout/default"/>
    <dgm:cxn modelId="{E2A1D5F6-7D9D-4D75-B653-77596BA4E871}" type="presParOf" srcId="{24CC153E-A772-4E10-953D-6898CF8816FC}" destId="{F6B76478-AE2E-43F9-B5F3-BE89E366D1C7}" srcOrd="51" destOrd="0" presId="urn:microsoft.com/office/officeart/2005/8/layout/default"/>
    <dgm:cxn modelId="{A1200E91-B14D-408B-A0DA-933ECCD822AF}" type="presParOf" srcId="{24CC153E-A772-4E10-953D-6898CF8816FC}" destId="{83A17CFF-64BF-4148-85A2-AC3F8C8436FF}" srcOrd="52" destOrd="0" presId="urn:microsoft.com/office/officeart/2005/8/layout/default"/>
    <dgm:cxn modelId="{24788789-1E6C-4B2A-A7CB-05BC3EA5A39F}" type="presParOf" srcId="{24CC153E-A772-4E10-953D-6898CF8816FC}" destId="{7DB1DFB3-E421-41DE-919E-4DAAF60EB027}" srcOrd="53" destOrd="0" presId="urn:microsoft.com/office/officeart/2005/8/layout/default"/>
    <dgm:cxn modelId="{2F0E0083-AF36-4F2B-AEC0-DC187321704C}" type="presParOf" srcId="{24CC153E-A772-4E10-953D-6898CF8816FC}" destId="{9089E365-4A80-49FF-9BA9-A01C66B1BE7A}" srcOrd="54" destOrd="0" presId="urn:microsoft.com/office/officeart/2005/8/layout/default"/>
    <dgm:cxn modelId="{5650D937-E607-4E0A-8F15-70123EDA8A77}" type="presParOf" srcId="{24CC153E-A772-4E10-953D-6898CF8816FC}" destId="{2B41789F-0E8C-4471-A533-B49857C9C398}" srcOrd="55" destOrd="0" presId="urn:microsoft.com/office/officeart/2005/8/layout/default"/>
    <dgm:cxn modelId="{69153A85-5355-4EC9-968F-E34BD2855E6C}" type="presParOf" srcId="{24CC153E-A772-4E10-953D-6898CF8816FC}" destId="{7D5A960E-2AB6-431D-AAA9-749791B71711}" srcOrd="56" destOrd="0" presId="urn:microsoft.com/office/officeart/2005/8/layout/default"/>
    <dgm:cxn modelId="{142ED46F-1712-4848-9614-F5CF14B308FF}" type="presParOf" srcId="{24CC153E-A772-4E10-953D-6898CF8816FC}" destId="{4C8901B0-60DA-4208-B271-E25C7D943E21}" srcOrd="57" destOrd="0" presId="urn:microsoft.com/office/officeart/2005/8/layout/default"/>
    <dgm:cxn modelId="{0DFF71C4-51CC-4566-8C12-A07F9543B04F}" type="presParOf" srcId="{24CC153E-A772-4E10-953D-6898CF8816FC}" destId="{89CC87BE-D036-4C44-9BA1-122FFC2BBE58}" srcOrd="58" destOrd="0" presId="urn:microsoft.com/office/officeart/2005/8/layout/default"/>
    <dgm:cxn modelId="{4D74B731-CA3F-4AAC-8DF4-3C412861C515}" type="presParOf" srcId="{24CC153E-A772-4E10-953D-6898CF8816FC}" destId="{40AAA05E-6DE8-435F-8A9B-9BC55441DE1B}" srcOrd="59" destOrd="0" presId="urn:microsoft.com/office/officeart/2005/8/layout/default"/>
    <dgm:cxn modelId="{8DBFB53A-6599-480B-B333-3E5B6BC68E73}" type="presParOf" srcId="{24CC153E-A772-4E10-953D-6898CF8816FC}" destId="{466EDF58-3844-4F41-9F2D-C0A171501119}" srcOrd="60" destOrd="0" presId="urn:microsoft.com/office/officeart/2005/8/layout/default"/>
    <dgm:cxn modelId="{16DE0E46-977E-43A5-84C8-7CE67A020104}" type="presParOf" srcId="{24CC153E-A772-4E10-953D-6898CF8816FC}" destId="{99209AA1-FF1C-4AE6-9308-A06E5CD419D8}" srcOrd="61" destOrd="0" presId="urn:microsoft.com/office/officeart/2005/8/layout/default"/>
    <dgm:cxn modelId="{CCF706A0-4E3E-40F6-B84E-85C6DCABA212}" type="presParOf" srcId="{24CC153E-A772-4E10-953D-6898CF8816FC}" destId="{95276B31-3602-4458-AB7B-1634E9A2FB73}" srcOrd="62" destOrd="0" presId="urn:microsoft.com/office/officeart/2005/8/layout/default"/>
    <dgm:cxn modelId="{AE3E7225-1BAA-4924-97F3-FF518137E1A9}" type="presParOf" srcId="{24CC153E-A772-4E10-953D-6898CF8816FC}" destId="{AF35B1FA-2754-4BC0-9CE4-B31E26012C8A}" srcOrd="63" destOrd="0" presId="urn:microsoft.com/office/officeart/2005/8/layout/default"/>
    <dgm:cxn modelId="{B17499D8-3396-48E2-819F-859FA7433E69}" type="presParOf" srcId="{24CC153E-A772-4E10-953D-6898CF8816FC}" destId="{2B196144-8A7F-499B-9394-D89461C45790}" srcOrd="64" destOrd="0" presId="urn:microsoft.com/office/officeart/2005/8/layout/default"/>
    <dgm:cxn modelId="{918293F9-4669-42E2-88F4-317652B32E85}" type="presParOf" srcId="{24CC153E-A772-4E10-953D-6898CF8816FC}" destId="{8540F745-5BD5-44AB-B5B1-315598427741}" srcOrd="65" destOrd="0" presId="urn:microsoft.com/office/officeart/2005/8/layout/default"/>
    <dgm:cxn modelId="{854B83AC-0C61-4138-B14D-142B05B7893D}" type="presParOf" srcId="{24CC153E-A772-4E10-953D-6898CF8816FC}" destId="{CF4475BA-E39F-45C8-B19B-7B3E08E0F253}" srcOrd="66" destOrd="0" presId="urn:microsoft.com/office/officeart/2005/8/layout/default"/>
    <dgm:cxn modelId="{C13602CD-5A3C-4A62-ACC9-6B623E6A517F}" type="presParOf" srcId="{24CC153E-A772-4E10-953D-6898CF8816FC}" destId="{3312BE65-F291-4DE5-A986-A38716F51820}" srcOrd="67" destOrd="0" presId="urn:microsoft.com/office/officeart/2005/8/layout/default"/>
    <dgm:cxn modelId="{786E776A-A4B1-49A1-9FED-32C63E8EB8C3}" type="presParOf" srcId="{24CC153E-A772-4E10-953D-6898CF8816FC}" destId="{CFB13546-EACF-47C4-ABB0-EAF87CB4C4E4}" srcOrd="6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5A63E-9DB2-4A46-A669-21AD97FDB0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29E480B-AE99-423E-98FE-887A01AD28D4}">
      <dgm:prSet phldrT="[Text]"/>
      <dgm:spPr/>
      <dgm:t>
        <a:bodyPr/>
        <a:lstStyle/>
        <a:p>
          <a:r>
            <a:rPr lang="en-GB"/>
            <a:t>Ingrid Dijlars, </a:t>
          </a:r>
          <a:endParaRPr lang="en-GB" dirty="0"/>
        </a:p>
      </dgm:t>
    </dgm:pt>
    <dgm:pt modelId="{C8D2C6F2-F8E7-4C18-949F-B9C45542BAA5}" type="parTrans" cxnId="{A3860792-3060-496F-A7C8-325D0D429E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7E73EFE-EB21-4A3D-9AD1-3381601B5D2D}" type="sibTrans" cxnId="{A3860792-3060-496F-A7C8-325D0D429E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D0AB7D5-9285-41D8-ABAD-5DB52294AFD9}">
      <dgm:prSet phldrT="[Text]"/>
      <dgm:spPr/>
      <dgm:t>
        <a:bodyPr/>
        <a:lstStyle/>
        <a:p>
          <a:r>
            <a:rPr lang="en-GB"/>
            <a:t>Susie MacMurray</a:t>
          </a:r>
          <a:endParaRPr lang="en-GB" dirty="0"/>
        </a:p>
      </dgm:t>
    </dgm:pt>
    <dgm:pt modelId="{33FA1A39-0E69-44E7-8C35-B601B90804B2}" type="parTrans" cxnId="{7A7D0DB8-9305-4AF3-9E10-270F577C297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BA19B80-D5BD-480D-839C-025D6561E8E7}" type="sibTrans" cxnId="{7A7D0DB8-9305-4AF3-9E10-270F577C297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D7C70FA-C35F-47CC-B12D-76662244B095}">
      <dgm:prSet phldrT="[Text]"/>
      <dgm:spPr/>
      <dgm:t>
        <a:bodyPr/>
        <a:lstStyle/>
        <a:p>
          <a:r>
            <a:rPr lang="en-GB"/>
            <a:t>The Boyle Family, </a:t>
          </a:r>
          <a:endParaRPr lang="en-GB" dirty="0"/>
        </a:p>
      </dgm:t>
    </dgm:pt>
    <dgm:pt modelId="{73578B80-4468-4D4E-9D74-2D7CE97CBE8A}" type="parTrans" cxnId="{32CE4EAE-2A44-4AFD-A5B5-C87D8F02C63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29DFF54-772B-44C2-8DA8-D502D115EAF2}" type="sibTrans" cxnId="{32CE4EAE-2A44-4AFD-A5B5-C87D8F02C63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974BD29-5DE7-4546-92B3-325ECE36E968}">
      <dgm:prSet phldrT="[Text]"/>
      <dgm:spPr/>
      <dgm:t>
        <a:bodyPr/>
        <a:lstStyle/>
        <a:p>
          <a:r>
            <a:rPr lang="en-GB"/>
            <a:t>Michael Brenannd-Wood, </a:t>
          </a:r>
          <a:endParaRPr lang="en-GB" dirty="0"/>
        </a:p>
      </dgm:t>
    </dgm:pt>
    <dgm:pt modelId="{DE4720D0-1192-49C8-8148-E8FD6210528A}" type="parTrans" cxnId="{145F31F6-5920-4917-8342-D76E02EAEA3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1784C99-CAED-4E25-9724-8D230D263CAB}" type="sibTrans" cxnId="{145F31F6-5920-4917-8342-D76E02EAEA3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AA215A8-1B1C-44CE-B8D0-4BB2A661878F}">
      <dgm:prSet phldrT="[Text]"/>
      <dgm:spPr/>
      <dgm:t>
        <a:bodyPr/>
        <a:lstStyle/>
        <a:p>
          <a:r>
            <a:rPr lang="en-GB"/>
            <a:t>Tracey Bush, </a:t>
          </a:r>
          <a:endParaRPr lang="en-GB" dirty="0"/>
        </a:p>
      </dgm:t>
    </dgm:pt>
    <dgm:pt modelId="{5D260182-63C1-4B9A-B2F6-B2A85ACE2936}" type="parTrans" cxnId="{82B84DAB-D4C9-45D8-B0D7-DE708F3B783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F911E8E-52D2-4283-921D-3AB701CEB31C}" type="sibTrans" cxnId="{82B84DAB-D4C9-45D8-B0D7-DE708F3B783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EB232FF-8C54-48CE-A455-D3AB868E9EF3}">
      <dgm:prSet phldrT="[Text]"/>
      <dgm:spPr/>
      <dgm:t>
        <a:bodyPr/>
        <a:lstStyle/>
        <a:p>
          <a:r>
            <a:rPr lang="en-GB"/>
            <a:t>Lesley Brickell, </a:t>
          </a:r>
          <a:endParaRPr lang="en-GB" dirty="0"/>
        </a:p>
      </dgm:t>
    </dgm:pt>
    <dgm:pt modelId="{35B4A509-92AD-4DAE-B465-4BFE8F986A98}" type="parTrans" cxnId="{8FAF5D1E-4AC7-41F2-ADA9-B5F57F79A87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8F71ACD-8760-4C3E-9A55-D6114A555FF6}" type="sibTrans" cxnId="{8FAF5D1E-4AC7-41F2-ADA9-B5F57F79A87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ED4B00-D082-442C-8384-2EE16CF58624}">
      <dgm:prSet phldrT="[Text]"/>
      <dgm:spPr/>
      <dgm:t>
        <a:bodyPr/>
        <a:lstStyle/>
        <a:p>
          <a:r>
            <a:rPr lang="en-GB"/>
            <a:t>Dolan Geiman, </a:t>
          </a:r>
          <a:endParaRPr lang="en-GB" dirty="0"/>
        </a:p>
      </dgm:t>
    </dgm:pt>
    <dgm:pt modelId="{11CC189D-C6B4-4D89-B9EE-F5759989B79F}" type="parTrans" cxnId="{61F9DB69-0E8E-4EEA-8B26-D50F62C32E6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EFCFB73-C579-468B-9AC7-5E047DF5E2C9}" type="sibTrans" cxnId="{61F9DB69-0E8E-4EEA-8B26-D50F62C32E6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A595BFF-5074-4183-9214-B592020230E7}">
      <dgm:prSet phldrT="[Text]"/>
      <dgm:spPr/>
      <dgm:t>
        <a:bodyPr/>
        <a:lstStyle/>
        <a:p>
          <a:r>
            <a:rPr lang="en-GB"/>
            <a:t>Chris Jordan, </a:t>
          </a:r>
          <a:endParaRPr lang="en-GB" dirty="0"/>
        </a:p>
      </dgm:t>
    </dgm:pt>
    <dgm:pt modelId="{0D806DA6-0182-4CA1-9B2F-2BF92D287187}" type="parTrans" cxnId="{65C8567D-2DBE-4711-BB17-C0180663BB7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7677E00-982D-4506-AA4F-6F36B960C7EF}" type="sibTrans" cxnId="{65C8567D-2DBE-4711-BB17-C0180663BB7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5E32E34-CBE4-4C7E-82E6-B499F5F28CA1}">
      <dgm:prSet phldrT="[Text]"/>
      <dgm:spPr/>
      <dgm:t>
        <a:bodyPr/>
        <a:lstStyle/>
        <a:p>
          <a:r>
            <a:rPr lang="en-GB"/>
            <a:t> Anish Kapor, </a:t>
          </a:r>
          <a:endParaRPr lang="en-GB" dirty="0"/>
        </a:p>
      </dgm:t>
    </dgm:pt>
    <dgm:pt modelId="{AC10B084-8BEA-471E-A5AF-F5735F03D970}" type="parTrans" cxnId="{4331D8C3-DB80-4D33-A1D4-AA519F73E7A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F76CF97-7B52-47E2-95CA-5767F8E91DCD}" type="sibTrans" cxnId="{4331D8C3-DB80-4D33-A1D4-AA519F73E7A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3EA61F3-59DC-454C-A24E-8EF31784A364}">
      <dgm:prSet phldrT="[Text]"/>
      <dgm:spPr/>
      <dgm:t>
        <a:bodyPr/>
        <a:lstStyle/>
        <a:p>
          <a:r>
            <a:rPr lang="en-GB"/>
            <a:t>Joseph Beuys,</a:t>
          </a:r>
          <a:endParaRPr lang="en-GB" dirty="0"/>
        </a:p>
      </dgm:t>
    </dgm:pt>
    <dgm:pt modelId="{59DB226E-E67B-49D4-8C3D-CD06B523D95C}" type="parTrans" cxnId="{08B3E730-F11A-4BC3-BEA3-D2EE4EB8EDF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827B42A-F1DB-4EE4-A10B-E9E2FFAC7A67}" type="sibTrans" cxnId="{08B3E730-F11A-4BC3-BEA3-D2EE4EB8EDF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DBBC389-FA82-43E7-8672-BB9F08D0DB98}">
      <dgm:prSet phldrT="[Text]"/>
      <dgm:spPr/>
      <dgm:t>
        <a:bodyPr/>
        <a:lstStyle/>
        <a:p>
          <a:r>
            <a:rPr lang="en-GB"/>
            <a:t> Frank Auerbach</a:t>
          </a:r>
          <a:endParaRPr lang="en-GB" dirty="0"/>
        </a:p>
      </dgm:t>
    </dgm:pt>
    <dgm:pt modelId="{0B02DF9C-FB90-4703-AE61-F32C9D92C28C}" type="parTrans" cxnId="{F0F50379-35C5-4DDF-860A-1BD1C4F592F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608BB00-C2C2-4A64-9D01-6FEC2F60CB99}" type="sibTrans" cxnId="{F0F50379-35C5-4DDF-860A-1BD1C4F592F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6633349-7A21-4BE2-AB84-AF99B8D57434}">
      <dgm:prSet phldrT="[Text]"/>
      <dgm:spPr/>
      <dgm:t>
        <a:bodyPr/>
        <a:lstStyle/>
        <a:p>
          <a:r>
            <a:rPr lang="en-GB"/>
            <a:t>Jan Beany, </a:t>
          </a:r>
          <a:endParaRPr lang="en-GB" dirty="0"/>
        </a:p>
      </dgm:t>
    </dgm:pt>
    <dgm:pt modelId="{3E5570C3-35E1-4AE6-9731-7322E14FAD6F}" type="parTrans" cxnId="{D45C192F-41B0-4CE9-8572-921DCA04B36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8CC0CAB-A164-408D-B133-CB6D995DF627}" type="sibTrans" cxnId="{D45C192F-41B0-4CE9-8572-921DCA04B36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FBCF95A-353A-4CD7-A50D-FF05396E7658}">
      <dgm:prSet phldrT="[Text]"/>
      <dgm:spPr/>
      <dgm:t>
        <a:bodyPr/>
        <a:lstStyle/>
        <a:p>
          <a:r>
            <a:rPr lang="en-GB"/>
            <a:t>Julia Burrows,</a:t>
          </a:r>
          <a:endParaRPr lang="en-GB" dirty="0"/>
        </a:p>
      </dgm:t>
    </dgm:pt>
    <dgm:pt modelId="{C4787031-6E91-473A-944E-969996067931}" type="parTrans" cxnId="{B7F205D7-AC19-4BD6-8FDA-64043140839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4E24D07-C161-46D6-80C6-6AEBBFAD1461}" type="sibTrans" cxnId="{B7F205D7-AC19-4BD6-8FDA-64043140839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83FD589-5143-4156-A960-60FCB96BD041}">
      <dgm:prSet phldrT="[Text]"/>
      <dgm:spPr/>
      <dgm:t>
        <a:bodyPr/>
        <a:lstStyle/>
        <a:p>
          <a:r>
            <a:rPr lang="en-GB"/>
            <a:t>Claire Heathcote, </a:t>
          </a:r>
          <a:endParaRPr lang="en-GB" dirty="0"/>
        </a:p>
      </dgm:t>
    </dgm:pt>
    <dgm:pt modelId="{552A51EF-2307-4192-9F5A-205CFF880806}" type="parTrans" cxnId="{355FDDF1-9AD6-4827-AAF1-3F08C264FC4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6D18E09-7985-44A7-BBC6-253927EC43E4}" type="sibTrans" cxnId="{355FDDF1-9AD6-4827-AAF1-3F08C264FC4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5301BCE-8901-4BDC-83C3-B7D072A2748B}">
      <dgm:prSet phldrT="[Text]"/>
      <dgm:spPr/>
      <dgm:t>
        <a:bodyPr/>
        <a:lstStyle/>
        <a:p>
          <a:r>
            <a:rPr lang="en-GB"/>
            <a:t>Dolan Geiman, </a:t>
          </a:r>
          <a:endParaRPr lang="en-GB" dirty="0"/>
        </a:p>
      </dgm:t>
    </dgm:pt>
    <dgm:pt modelId="{C528561F-7E3E-4ABF-903A-D26BF7CE4771}" type="parTrans" cxnId="{81909273-812B-462C-8DFD-0FD8095C6FF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BFD856D-1BF8-4EED-8ED0-A77064B1BFE5}" type="sibTrans" cxnId="{81909273-812B-462C-8DFD-0FD8095C6FF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FC31E8A-0952-4C9D-A279-B76168F79E1A}">
      <dgm:prSet phldrT="[Text]"/>
      <dgm:spPr/>
      <dgm:t>
        <a:bodyPr/>
        <a:lstStyle/>
        <a:p>
          <a:r>
            <a:rPr lang="en-GB"/>
            <a:t>Rowan Marsh, </a:t>
          </a:r>
          <a:endParaRPr lang="en-GB" dirty="0"/>
        </a:p>
      </dgm:t>
    </dgm:pt>
    <dgm:pt modelId="{E625E167-2EB2-44A7-A66A-FF32D3B118C1}" type="parTrans" cxnId="{6A2F7DA2-A115-4ADE-A1FA-62DB12F1124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655A747-D2C5-444E-98C0-81EF9957CB6F}" type="sibTrans" cxnId="{6A2F7DA2-A115-4ADE-A1FA-62DB12F1124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9E77B03-0526-49FB-BE6E-DA6CFDDF766A}">
      <dgm:prSet phldrT="[Text]"/>
      <dgm:spPr/>
      <dgm:t>
        <a:bodyPr/>
        <a:lstStyle/>
        <a:p>
          <a:r>
            <a:rPr lang="en-GB"/>
            <a:t>Alex Russell, </a:t>
          </a:r>
          <a:endParaRPr lang="en-GB" dirty="0"/>
        </a:p>
      </dgm:t>
    </dgm:pt>
    <dgm:pt modelId="{050C48FF-6943-4607-A749-84CF1C249B48}" type="parTrans" cxnId="{B475B46C-EA21-4BD4-AC23-65C063C9CD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169519F-6707-45AD-B023-E2A19EACA411}" type="sibTrans" cxnId="{B475B46C-EA21-4BD4-AC23-65C063C9CD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0EF72DB-CD39-4F84-B8E3-03582DB9E674}">
      <dgm:prSet phldrT="[Text]"/>
      <dgm:spPr/>
      <dgm:t>
        <a:bodyPr/>
        <a:lstStyle/>
        <a:p>
          <a:r>
            <a:rPr lang="en-GB"/>
            <a:t>Tracy Emin, </a:t>
          </a:r>
          <a:endParaRPr lang="en-GB" dirty="0"/>
        </a:p>
      </dgm:t>
    </dgm:pt>
    <dgm:pt modelId="{EA49234B-4D16-4E55-8429-CB0EBB18DBDF}" type="parTrans" cxnId="{CB073D27-93AA-49A1-98B7-98790DD3501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93D8476-1F7F-44C8-98B1-3B480BAF9C75}" type="sibTrans" cxnId="{CB073D27-93AA-49A1-98B7-98790DD3501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82068B-6BFC-4335-9F60-2D3076A4D52F}">
      <dgm:prSet phldrT="[Text]"/>
      <dgm:spPr/>
      <dgm:t>
        <a:bodyPr/>
        <a:lstStyle/>
        <a:p>
          <a:r>
            <a:rPr lang="en-GB"/>
            <a:t>Lynne Perrella, </a:t>
          </a:r>
          <a:endParaRPr lang="en-GB" dirty="0"/>
        </a:p>
      </dgm:t>
    </dgm:pt>
    <dgm:pt modelId="{F79D0D87-89A5-44C6-87E9-9EB68C07230E}" type="parTrans" cxnId="{4F8BF919-A41A-4610-91D2-8050912B054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40865A6-6266-4B52-9112-CDEB8DCEED82}" type="sibTrans" cxnId="{4F8BF919-A41A-4610-91D2-8050912B054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F6CE0D8-3F46-45DE-B2C5-0F47DC1A7E15}">
      <dgm:prSet phldrT="[Text]"/>
      <dgm:spPr/>
      <dgm:t>
        <a:bodyPr/>
        <a:lstStyle/>
        <a:p>
          <a:r>
            <a:rPr lang="en-GB"/>
            <a:t>Jennifer Collier,  </a:t>
          </a:r>
          <a:endParaRPr lang="en-GB" dirty="0"/>
        </a:p>
      </dgm:t>
    </dgm:pt>
    <dgm:pt modelId="{C3176664-E40C-4F0D-A3CA-E8E50A9BF3E5}" type="parTrans" cxnId="{24E85FCD-1BA2-478C-98C4-958A77A491D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6A2B4B5-38BF-4639-8806-DED29F5E0A72}" type="sibTrans" cxnId="{24E85FCD-1BA2-478C-98C4-958A77A491D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78960F2-5C4C-4197-8C3D-0DF2D4C6B044}">
      <dgm:prSet phldrT="[Text]"/>
      <dgm:spPr/>
      <dgm:t>
        <a:bodyPr/>
        <a:lstStyle/>
        <a:p>
          <a:r>
            <a:rPr lang="en-GB"/>
            <a:t>Rosamund Purcell, </a:t>
          </a:r>
          <a:endParaRPr lang="en-GB" dirty="0"/>
        </a:p>
      </dgm:t>
    </dgm:pt>
    <dgm:pt modelId="{67670B2E-A2C8-4A49-AA9B-EAEA1A58608A}" type="parTrans" cxnId="{9B9DC117-7297-4998-9DC9-0DB4814CAE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CD9D07B-403D-42A0-959E-6DFE1F115E00}" type="sibTrans" cxnId="{9B9DC117-7297-4998-9DC9-0DB4814CAE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2EF2E02-8613-4707-AB25-49A630361EA1}">
      <dgm:prSet phldrT="[Text]"/>
      <dgm:spPr/>
      <dgm:t>
        <a:bodyPr/>
        <a:lstStyle/>
        <a:p>
          <a:r>
            <a:rPr lang="en-GB"/>
            <a:t>Brian Dettnier, </a:t>
          </a:r>
          <a:endParaRPr lang="en-GB" dirty="0"/>
        </a:p>
      </dgm:t>
    </dgm:pt>
    <dgm:pt modelId="{EADA5732-FE43-43A8-B6CF-DD47F1F5A557}" type="parTrans" cxnId="{1067D702-B5ED-4D73-9B81-4EF37619229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28A2DF7-530A-441C-B447-A92E9ABB2C20}" type="sibTrans" cxnId="{1067D702-B5ED-4D73-9B81-4EF37619229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533C0E6-592D-407B-86B0-E2B4F91385C2}">
      <dgm:prSet phldrT="[Text]"/>
      <dgm:spPr/>
      <dgm:t>
        <a:bodyPr/>
        <a:lstStyle/>
        <a:p>
          <a:r>
            <a:rPr lang="en-GB"/>
            <a:t>Nicholas Jones, </a:t>
          </a:r>
          <a:endParaRPr lang="en-GB" dirty="0"/>
        </a:p>
      </dgm:t>
    </dgm:pt>
    <dgm:pt modelId="{9719A58D-787C-4755-82F1-A5A3A83884CE}" type="parTrans" cxnId="{BF957D0D-8615-43BD-8EA6-5F845A724B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B6B1602-B266-47DE-97C0-A1148CE5850D}" type="sibTrans" cxnId="{BF957D0D-8615-43BD-8EA6-5F845A724B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2A9AA7-FB4E-4A4E-A254-2EA48023064B}">
      <dgm:prSet phldrT="[Text]"/>
      <dgm:spPr/>
      <dgm:t>
        <a:bodyPr/>
        <a:lstStyle/>
        <a:p>
          <a:r>
            <a:rPr lang="en-GB"/>
            <a:t>Claire Humphries, </a:t>
          </a:r>
          <a:endParaRPr lang="en-GB" dirty="0"/>
        </a:p>
      </dgm:t>
    </dgm:pt>
    <dgm:pt modelId="{B744E9C8-CB7C-48D3-9BDF-2FCB504D933D}" type="parTrans" cxnId="{06A22004-44AA-4F95-9B65-D88DD6350D1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0B7D7AF-5901-413C-8470-5F2240AAA78C}" type="sibTrans" cxnId="{06A22004-44AA-4F95-9B65-D88DD6350D1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B5993EE-B5FC-43C1-9C93-144F56AB806C}" type="pres">
      <dgm:prSet presAssocID="{7BF5A63E-9DB2-4A46-A669-21AD97FDB0DC}" presName="diagram" presStyleCnt="0">
        <dgm:presLayoutVars>
          <dgm:dir/>
          <dgm:resizeHandles val="exact"/>
        </dgm:presLayoutVars>
      </dgm:prSet>
      <dgm:spPr/>
    </dgm:pt>
    <dgm:pt modelId="{8297223C-3746-40AD-B0AF-71DC14A3B742}" type="pres">
      <dgm:prSet presAssocID="{C29E480B-AE99-423E-98FE-887A01AD28D4}" presName="node" presStyleLbl="node1" presStyleIdx="0" presStyleCnt="24">
        <dgm:presLayoutVars>
          <dgm:bulletEnabled val="1"/>
        </dgm:presLayoutVars>
      </dgm:prSet>
      <dgm:spPr/>
    </dgm:pt>
    <dgm:pt modelId="{128360A7-B653-43B3-8030-09610B7CE662}" type="pres">
      <dgm:prSet presAssocID="{77E73EFE-EB21-4A3D-9AD1-3381601B5D2D}" presName="sibTrans" presStyleCnt="0"/>
      <dgm:spPr/>
    </dgm:pt>
    <dgm:pt modelId="{B1A890C1-D736-43C6-8CD4-3BDF30D23303}" type="pres">
      <dgm:prSet presAssocID="{282A9AA7-FB4E-4A4E-A254-2EA48023064B}" presName="node" presStyleLbl="node1" presStyleIdx="1" presStyleCnt="24">
        <dgm:presLayoutVars>
          <dgm:bulletEnabled val="1"/>
        </dgm:presLayoutVars>
      </dgm:prSet>
      <dgm:spPr/>
    </dgm:pt>
    <dgm:pt modelId="{0FA021F6-EBE1-4F09-A3D2-95DC760FE970}" type="pres">
      <dgm:prSet presAssocID="{D0B7D7AF-5901-413C-8470-5F2240AAA78C}" presName="sibTrans" presStyleCnt="0"/>
      <dgm:spPr/>
    </dgm:pt>
    <dgm:pt modelId="{8996A16F-663B-4EAE-A50B-9270201116B2}" type="pres">
      <dgm:prSet presAssocID="{1533C0E6-592D-407B-86B0-E2B4F91385C2}" presName="node" presStyleLbl="node1" presStyleIdx="2" presStyleCnt="24">
        <dgm:presLayoutVars>
          <dgm:bulletEnabled val="1"/>
        </dgm:presLayoutVars>
      </dgm:prSet>
      <dgm:spPr/>
    </dgm:pt>
    <dgm:pt modelId="{A408E7A8-9726-4831-9B4D-CFBB6CC82D67}" type="pres">
      <dgm:prSet presAssocID="{BB6B1602-B266-47DE-97C0-A1148CE5850D}" presName="sibTrans" presStyleCnt="0"/>
      <dgm:spPr/>
    </dgm:pt>
    <dgm:pt modelId="{C8982335-0B7A-4797-B8FD-F1DA32942266}" type="pres">
      <dgm:prSet presAssocID="{A2EF2E02-8613-4707-AB25-49A630361EA1}" presName="node" presStyleLbl="node1" presStyleIdx="3" presStyleCnt="24">
        <dgm:presLayoutVars>
          <dgm:bulletEnabled val="1"/>
        </dgm:presLayoutVars>
      </dgm:prSet>
      <dgm:spPr/>
    </dgm:pt>
    <dgm:pt modelId="{12E6000C-6150-4DE1-B1FA-0CA31FA26C9B}" type="pres">
      <dgm:prSet presAssocID="{628A2DF7-530A-441C-B447-A92E9ABB2C20}" presName="sibTrans" presStyleCnt="0"/>
      <dgm:spPr/>
    </dgm:pt>
    <dgm:pt modelId="{E95069F0-09B5-4AEE-B1B2-EA2ADB88C464}" type="pres">
      <dgm:prSet presAssocID="{778960F2-5C4C-4197-8C3D-0DF2D4C6B044}" presName="node" presStyleLbl="node1" presStyleIdx="4" presStyleCnt="24">
        <dgm:presLayoutVars>
          <dgm:bulletEnabled val="1"/>
        </dgm:presLayoutVars>
      </dgm:prSet>
      <dgm:spPr/>
    </dgm:pt>
    <dgm:pt modelId="{14953D2C-DA56-4F27-9838-79CE244969AF}" type="pres">
      <dgm:prSet presAssocID="{9CD9D07B-403D-42A0-959E-6DFE1F115E00}" presName="sibTrans" presStyleCnt="0"/>
      <dgm:spPr/>
    </dgm:pt>
    <dgm:pt modelId="{FB65E1EE-9595-4438-9649-3E400E5AF2A0}" type="pres">
      <dgm:prSet presAssocID="{0F6CE0D8-3F46-45DE-B2C5-0F47DC1A7E15}" presName="node" presStyleLbl="node1" presStyleIdx="5" presStyleCnt="24">
        <dgm:presLayoutVars>
          <dgm:bulletEnabled val="1"/>
        </dgm:presLayoutVars>
      </dgm:prSet>
      <dgm:spPr/>
    </dgm:pt>
    <dgm:pt modelId="{9F1A8796-D4C6-4C59-A4EB-F17171596875}" type="pres">
      <dgm:prSet presAssocID="{46A2B4B5-38BF-4639-8806-DED29F5E0A72}" presName="sibTrans" presStyleCnt="0"/>
      <dgm:spPr/>
    </dgm:pt>
    <dgm:pt modelId="{7AD2BAF2-F542-4B5C-A927-2D7557AD7952}" type="pres">
      <dgm:prSet presAssocID="{6A82068B-6BFC-4335-9F60-2D3076A4D52F}" presName="node" presStyleLbl="node1" presStyleIdx="6" presStyleCnt="24">
        <dgm:presLayoutVars>
          <dgm:bulletEnabled val="1"/>
        </dgm:presLayoutVars>
      </dgm:prSet>
      <dgm:spPr/>
    </dgm:pt>
    <dgm:pt modelId="{71FF2396-ABB0-41FF-9359-716B3D1F3BEC}" type="pres">
      <dgm:prSet presAssocID="{B40865A6-6266-4B52-9112-CDEB8DCEED82}" presName="sibTrans" presStyleCnt="0"/>
      <dgm:spPr/>
    </dgm:pt>
    <dgm:pt modelId="{4B417346-0E33-45A8-AE19-56CF2C0D3262}" type="pres">
      <dgm:prSet presAssocID="{10EF72DB-CD39-4F84-B8E3-03582DB9E674}" presName="node" presStyleLbl="node1" presStyleIdx="7" presStyleCnt="24">
        <dgm:presLayoutVars>
          <dgm:bulletEnabled val="1"/>
        </dgm:presLayoutVars>
      </dgm:prSet>
      <dgm:spPr/>
    </dgm:pt>
    <dgm:pt modelId="{5B5BE5D4-FD0E-437D-9D3F-19EA7EC4C5A7}" type="pres">
      <dgm:prSet presAssocID="{793D8476-1F7F-44C8-98B1-3B480BAF9C75}" presName="sibTrans" presStyleCnt="0"/>
      <dgm:spPr/>
    </dgm:pt>
    <dgm:pt modelId="{4D215709-1A02-4F6C-BE90-448CD798D96D}" type="pres">
      <dgm:prSet presAssocID="{E9E77B03-0526-49FB-BE6E-DA6CFDDF766A}" presName="node" presStyleLbl="node1" presStyleIdx="8" presStyleCnt="24">
        <dgm:presLayoutVars>
          <dgm:bulletEnabled val="1"/>
        </dgm:presLayoutVars>
      </dgm:prSet>
      <dgm:spPr/>
    </dgm:pt>
    <dgm:pt modelId="{A7269DE0-FA42-40A9-950D-5C09E45E0191}" type="pres">
      <dgm:prSet presAssocID="{9169519F-6707-45AD-B023-E2A19EACA411}" presName="sibTrans" presStyleCnt="0"/>
      <dgm:spPr/>
    </dgm:pt>
    <dgm:pt modelId="{E0C9CF58-C81B-41C8-A88C-47E20E8D2319}" type="pres">
      <dgm:prSet presAssocID="{7FC31E8A-0952-4C9D-A279-B76168F79E1A}" presName="node" presStyleLbl="node1" presStyleIdx="9" presStyleCnt="24">
        <dgm:presLayoutVars>
          <dgm:bulletEnabled val="1"/>
        </dgm:presLayoutVars>
      </dgm:prSet>
      <dgm:spPr/>
    </dgm:pt>
    <dgm:pt modelId="{3FBFE688-90C7-4998-94A4-79BACF938F6B}" type="pres">
      <dgm:prSet presAssocID="{5655A747-D2C5-444E-98C0-81EF9957CB6F}" presName="sibTrans" presStyleCnt="0"/>
      <dgm:spPr/>
    </dgm:pt>
    <dgm:pt modelId="{57FB5E3E-ED87-465A-8EE3-74803C017ACE}" type="pres">
      <dgm:prSet presAssocID="{983FD589-5143-4156-A960-60FCB96BD041}" presName="node" presStyleLbl="node1" presStyleIdx="10" presStyleCnt="24">
        <dgm:presLayoutVars>
          <dgm:bulletEnabled val="1"/>
        </dgm:presLayoutVars>
      </dgm:prSet>
      <dgm:spPr/>
    </dgm:pt>
    <dgm:pt modelId="{B39CDC59-47EA-448B-BFA4-E17E4BC81C34}" type="pres">
      <dgm:prSet presAssocID="{06D18E09-7985-44A7-BBC6-253927EC43E4}" presName="sibTrans" presStyleCnt="0"/>
      <dgm:spPr/>
    </dgm:pt>
    <dgm:pt modelId="{39CDA97A-1E7C-4656-8FBB-7B83A2926C07}" type="pres">
      <dgm:prSet presAssocID="{15301BCE-8901-4BDC-83C3-B7D072A2748B}" presName="node" presStyleLbl="node1" presStyleIdx="11" presStyleCnt="24">
        <dgm:presLayoutVars>
          <dgm:bulletEnabled val="1"/>
        </dgm:presLayoutVars>
      </dgm:prSet>
      <dgm:spPr/>
    </dgm:pt>
    <dgm:pt modelId="{D6161E34-0287-4D45-8716-5CA2B5F5C236}" type="pres">
      <dgm:prSet presAssocID="{6BFD856D-1BF8-4EED-8ED0-A77064B1BFE5}" presName="sibTrans" presStyleCnt="0"/>
      <dgm:spPr/>
    </dgm:pt>
    <dgm:pt modelId="{9E16D0D7-D8F8-405C-AC19-21F3D2DC355E}" type="pres">
      <dgm:prSet presAssocID="{A6633349-7A21-4BE2-AB84-AF99B8D57434}" presName="node" presStyleLbl="node1" presStyleIdx="12" presStyleCnt="24">
        <dgm:presLayoutVars>
          <dgm:bulletEnabled val="1"/>
        </dgm:presLayoutVars>
      </dgm:prSet>
      <dgm:spPr/>
    </dgm:pt>
    <dgm:pt modelId="{D39B7FC2-8870-4BDF-8C96-37702B92ECA1}" type="pres">
      <dgm:prSet presAssocID="{38CC0CAB-A164-408D-B133-CB6D995DF627}" presName="sibTrans" presStyleCnt="0"/>
      <dgm:spPr/>
    </dgm:pt>
    <dgm:pt modelId="{57127C16-F7E1-4284-A5D4-6DBE5F65DA04}" type="pres">
      <dgm:prSet presAssocID="{2FBCF95A-353A-4CD7-A50D-FF05396E7658}" presName="node" presStyleLbl="node1" presStyleIdx="13" presStyleCnt="24">
        <dgm:presLayoutVars>
          <dgm:bulletEnabled val="1"/>
        </dgm:presLayoutVars>
      </dgm:prSet>
      <dgm:spPr/>
    </dgm:pt>
    <dgm:pt modelId="{67D2A612-5726-45E4-BF9D-E01164A3CB97}" type="pres">
      <dgm:prSet presAssocID="{14E24D07-C161-46D6-80C6-6AEBBFAD1461}" presName="sibTrans" presStyleCnt="0"/>
      <dgm:spPr/>
    </dgm:pt>
    <dgm:pt modelId="{EE606771-BBF3-434A-B5EF-E77F67AFE147}" type="pres">
      <dgm:prSet presAssocID="{4DBBC389-FA82-43E7-8672-BB9F08D0DB98}" presName="node" presStyleLbl="node1" presStyleIdx="14" presStyleCnt="24">
        <dgm:presLayoutVars>
          <dgm:bulletEnabled val="1"/>
        </dgm:presLayoutVars>
      </dgm:prSet>
      <dgm:spPr/>
    </dgm:pt>
    <dgm:pt modelId="{EB0D80BA-75BE-4C99-A375-1C6E76255FE2}" type="pres">
      <dgm:prSet presAssocID="{1608BB00-C2C2-4A64-9D01-6FEC2F60CB99}" presName="sibTrans" presStyleCnt="0"/>
      <dgm:spPr/>
    </dgm:pt>
    <dgm:pt modelId="{2E54B13E-FF6A-405F-AD86-C5CA2FE5F56A}" type="pres">
      <dgm:prSet presAssocID="{A3EA61F3-59DC-454C-A24E-8EF31784A364}" presName="node" presStyleLbl="node1" presStyleIdx="15" presStyleCnt="24">
        <dgm:presLayoutVars>
          <dgm:bulletEnabled val="1"/>
        </dgm:presLayoutVars>
      </dgm:prSet>
      <dgm:spPr/>
    </dgm:pt>
    <dgm:pt modelId="{56C297FB-C372-4356-B46C-7EFFE0E285B8}" type="pres">
      <dgm:prSet presAssocID="{0827B42A-F1DB-4EE4-A10B-E9E2FFAC7A67}" presName="sibTrans" presStyleCnt="0"/>
      <dgm:spPr/>
    </dgm:pt>
    <dgm:pt modelId="{8A095644-513D-44C9-9998-1C538244F59F}" type="pres">
      <dgm:prSet presAssocID="{15E32E34-CBE4-4C7E-82E6-B499F5F28CA1}" presName="node" presStyleLbl="node1" presStyleIdx="16" presStyleCnt="24">
        <dgm:presLayoutVars>
          <dgm:bulletEnabled val="1"/>
        </dgm:presLayoutVars>
      </dgm:prSet>
      <dgm:spPr/>
    </dgm:pt>
    <dgm:pt modelId="{EA0489EF-FB84-4BFF-AA14-BAB07E08033C}" type="pres">
      <dgm:prSet presAssocID="{7F76CF97-7B52-47E2-95CA-5767F8E91DCD}" presName="sibTrans" presStyleCnt="0"/>
      <dgm:spPr/>
    </dgm:pt>
    <dgm:pt modelId="{699189F9-A25D-4740-8471-3DEF2F9EF6F4}" type="pres">
      <dgm:prSet presAssocID="{8A595BFF-5074-4183-9214-B592020230E7}" presName="node" presStyleLbl="node1" presStyleIdx="17" presStyleCnt="24">
        <dgm:presLayoutVars>
          <dgm:bulletEnabled val="1"/>
        </dgm:presLayoutVars>
      </dgm:prSet>
      <dgm:spPr/>
    </dgm:pt>
    <dgm:pt modelId="{784DA9A6-DCFC-47AF-A4D8-0C74AAA301D5}" type="pres">
      <dgm:prSet presAssocID="{D7677E00-982D-4506-AA4F-6F36B960C7EF}" presName="sibTrans" presStyleCnt="0"/>
      <dgm:spPr/>
    </dgm:pt>
    <dgm:pt modelId="{BD6F8031-F807-4124-8792-AB7B10922E5F}" type="pres">
      <dgm:prSet presAssocID="{85ED4B00-D082-442C-8384-2EE16CF58624}" presName="node" presStyleLbl="node1" presStyleIdx="18" presStyleCnt="24">
        <dgm:presLayoutVars>
          <dgm:bulletEnabled val="1"/>
        </dgm:presLayoutVars>
      </dgm:prSet>
      <dgm:spPr/>
    </dgm:pt>
    <dgm:pt modelId="{45C46700-3FD9-40D6-9590-63C136996A2B}" type="pres">
      <dgm:prSet presAssocID="{5EFCFB73-C579-468B-9AC7-5E047DF5E2C9}" presName="sibTrans" presStyleCnt="0"/>
      <dgm:spPr/>
    </dgm:pt>
    <dgm:pt modelId="{26F1021D-1822-4180-9F02-83125CF6BEE5}" type="pres">
      <dgm:prSet presAssocID="{1AA215A8-1B1C-44CE-B8D0-4BB2A661878F}" presName="node" presStyleLbl="node1" presStyleIdx="19" presStyleCnt="24">
        <dgm:presLayoutVars>
          <dgm:bulletEnabled val="1"/>
        </dgm:presLayoutVars>
      </dgm:prSet>
      <dgm:spPr/>
    </dgm:pt>
    <dgm:pt modelId="{3B4DA200-B4F1-4233-B9DB-29708C8AAB4F}" type="pres">
      <dgm:prSet presAssocID="{9F911E8E-52D2-4283-921D-3AB701CEB31C}" presName="sibTrans" presStyleCnt="0"/>
      <dgm:spPr/>
    </dgm:pt>
    <dgm:pt modelId="{EE78C1B0-F567-491E-B931-5CD5ABBD4767}" type="pres">
      <dgm:prSet presAssocID="{DEB232FF-8C54-48CE-A455-D3AB868E9EF3}" presName="node" presStyleLbl="node1" presStyleIdx="20" presStyleCnt="24">
        <dgm:presLayoutVars>
          <dgm:bulletEnabled val="1"/>
        </dgm:presLayoutVars>
      </dgm:prSet>
      <dgm:spPr/>
    </dgm:pt>
    <dgm:pt modelId="{860E1467-2581-4D21-8731-924EF31E7783}" type="pres">
      <dgm:prSet presAssocID="{18F71ACD-8760-4C3E-9A55-D6114A555FF6}" presName="sibTrans" presStyleCnt="0"/>
      <dgm:spPr/>
    </dgm:pt>
    <dgm:pt modelId="{B19198C1-2822-45B1-A165-F4E9E5C0DA3A}" type="pres">
      <dgm:prSet presAssocID="{E974BD29-5DE7-4546-92B3-325ECE36E968}" presName="node" presStyleLbl="node1" presStyleIdx="21" presStyleCnt="24">
        <dgm:presLayoutVars>
          <dgm:bulletEnabled val="1"/>
        </dgm:presLayoutVars>
      </dgm:prSet>
      <dgm:spPr/>
    </dgm:pt>
    <dgm:pt modelId="{B423FFCB-53BE-4897-ACD2-56FC5A60307A}" type="pres">
      <dgm:prSet presAssocID="{11784C99-CAED-4E25-9724-8D230D263CAB}" presName="sibTrans" presStyleCnt="0"/>
      <dgm:spPr/>
    </dgm:pt>
    <dgm:pt modelId="{68CBECE0-CD57-4A0D-A1B3-B08EE362CFB8}" type="pres">
      <dgm:prSet presAssocID="{1D7C70FA-C35F-47CC-B12D-76662244B095}" presName="node" presStyleLbl="node1" presStyleIdx="22" presStyleCnt="24">
        <dgm:presLayoutVars>
          <dgm:bulletEnabled val="1"/>
        </dgm:presLayoutVars>
      </dgm:prSet>
      <dgm:spPr/>
    </dgm:pt>
    <dgm:pt modelId="{BB373948-5DDF-4F40-A79C-1D549259B1FD}" type="pres">
      <dgm:prSet presAssocID="{C29DFF54-772B-44C2-8DA8-D502D115EAF2}" presName="sibTrans" presStyleCnt="0"/>
      <dgm:spPr/>
    </dgm:pt>
    <dgm:pt modelId="{099AC921-4B66-4FBD-8979-DC8EBE200F6E}" type="pres">
      <dgm:prSet presAssocID="{1D0AB7D5-9285-41D8-ABAD-5DB52294AFD9}" presName="node" presStyleLbl="node1" presStyleIdx="23" presStyleCnt="24">
        <dgm:presLayoutVars>
          <dgm:bulletEnabled val="1"/>
        </dgm:presLayoutVars>
      </dgm:prSet>
      <dgm:spPr/>
    </dgm:pt>
  </dgm:ptLst>
  <dgm:cxnLst>
    <dgm:cxn modelId="{1067D702-B5ED-4D73-9B81-4EF376192295}" srcId="{7BF5A63E-9DB2-4A46-A669-21AD97FDB0DC}" destId="{A2EF2E02-8613-4707-AB25-49A630361EA1}" srcOrd="3" destOrd="0" parTransId="{EADA5732-FE43-43A8-B6CF-DD47F1F5A557}" sibTransId="{628A2DF7-530A-441C-B447-A92E9ABB2C20}"/>
    <dgm:cxn modelId="{06A22004-44AA-4F95-9B65-D88DD6350D17}" srcId="{7BF5A63E-9DB2-4A46-A669-21AD97FDB0DC}" destId="{282A9AA7-FB4E-4A4E-A254-2EA48023064B}" srcOrd="1" destOrd="0" parTransId="{B744E9C8-CB7C-48D3-9BDF-2FCB504D933D}" sibTransId="{D0B7D7AF-5901-413C-8470-5F2240AAA78C}"/>
    <dgm:cxn modelId="{1163F205-BEE7-4E31-AEDD-FE2B137E3153}" type="presOf" srcId="{7FC31E8A-0952-4C9D-A279-B76168F79E1A}" destId="{E0C9CF58-C81B-41C8-A88C-47E20E8D2319}" srcOrd="0" destOrd="0" presId="urn:microsoft.com/office/officeart/2005/8/layout/default"/>
    <dgm:cxn modelId="{FED68106-440E-43E0-A0A0-23EF05A1E231}" type="presOf" srcId="{778960F2-5C4C-4197-8C3D-0DF2D4C6B044}" destId="{E95069F0-09B5-4AEE-B1B2-EA2ADB88C464}" srcOrd="0" destOrd="0" presId="urn:microsoft.com/office/officeart/2005/8/layout/default"/>
    <dgm:cxn modelId="{7191A409-4C32-4806-ABD7-5CC402B16832}" type="presOf" srcId="{983FD589-5143-4156-A960-60FCB96BD041}" destId="{57FB5E3E-ED87-465A-8EE3-74803C017ACE}" srcOrd="0" destOrd="0" presId="urn:microsoft.com/office/officeart/2005/8/layout/default"/>
    <dgm:cxn modelId="{BF957D0D-8615-43BD-8EA6-5F845A724BE5}" srcId="{7BF5A63E-9DB2-4A46-A669-21AD97FDB0DC}" destId="{1533C0E6-592D-407B-86B0-E2B4F91385C2}" srcOrd="2" destOrd="0" parTransId="{9719A58D-787C-4755-82F1-A5A3A83884CE}" sibTransId="{BB6B1602-B266-47DE-97C0-A1148CE5850D}"/>
    <dgm:cxn modelId="{B117700E-077B-405C-9AA3-AE5F7254AC77}" type="presOf" srcId="{15301BCE-8901-4BDC-83C3-B7D072A2748B}" destId="{39CDA97A-1E7C-4656-8FBB-7B83A2926C07}" srcOrd="0" destOrd="0" presId="urn:microsoft.com/office/officeart/2005/8/layout/default"/>
    <dgm:cxn modelId="{1EFBCB14-E838-456F-84DC-BA05FB6E3679}" type="presOf" srcId="{A3EA61F3-59DC-454C-A24E-8EF31784A364}" destId="{2E54B13E-FF6A-405F-AD86-C5CA2FE5F56A}" srcOrd="0" destOrd="0" presId="urn:microsoft.com/office/officeart/2005/8/layout/default"/>
    <dgm:cxn modelId="{9B9DC117-7297-4998-9DC9-0DB4814CAEE5}" srcId="{7BF5A63E-9DB2-4A46-A669-21AD97FDB0DC}" destId="{778960F2-5C4C-4197-8C3D-0DF2D4C6B044}" srcOrd="4" destOrd="0" parTransId="{67670B2E-A2C8-4A49-AA9B-EAEA1A58608A}" sibTransId="{9CD9D07B-403D-42A0-959E-6DFE1F115E00}"/>
    <dgm:cxn modelId="{4F8BF919-A41A-4610-91D2-8050912B0541}" srcId="{7BF5A63E-9DB2-4A46-A669-21AD97FDB0DC}" destId="{6A82068B-6BFC-4335-9F60-2D3076A4D52F}" srcOrd="6" destOrd="0" parTransId="{F79D0D87-89A5-44C6-87E9-9EB68C07230E}" sibTransId="{B40865A6-6266-4B52-9112-CDEB8DCEED82}"/>
    <dgm:cxn modelId="{B5D88C1A-3FD1-4137-9765-E437A4DDEE07}" type="presOf" srcId="{C29E480B-AE99-423E-98FE-887A01AD28D4}" destId="{8297223C-3746-40AD-B0AF-71DC14A3B742}" srcOrd="0" destOrd="0" presId="urn:microsoft.com/office/officeart/2005/8/layout/default"/>
    <dgm:cxn modelId="{E32C5D1D-46E9-423A-8853-17B8BE04B9E6}" type="presOf" srcId="{1AA215A8-1B1C-44CE-B8D0-4BB2A661878F}" destId="{26F1021D-1822-4180-9F02-83125CF6BEE5}" srcOrd="0" destOrd="0" presId="urn:microsoft.com/office/officeart/2005/8/layout/default"/>
    <dgm:cxn modelId="{8FAF5D1E-4AC7-41F2-ADA9-B5F57F79A87E}" srcId="{7BF5A63E-9DB2-4A46-A669-21AD97FDB0DC}" destId="{DEB232FF-8C54-48CE-A455-D3AB868E9EF3}" srcOrd="20" destOrd="0" parTransId="{35B4A509-92AD-4DAE-B465-4BFE8F986A98}" sibTransId="{18F71ACD-8760-4C3E-9A55-D6114A555FF6}"/>
    <dgm:cxn modelId="{48F74E22-3F5A-417F-92F3-7D58FEF83BF2}" type="presOf" srcId="{8A595BFF-5074-4183-9214-B592020230E7}" destId="{699189F9-A25D-4740-8471-3DEF2F9EF6F4}" srcOrd="0" destOrd="0" presId="urn:microsoft.com/office/officeart/2005/8/layout/default"/>
    <dgm:cxn modelId="{CB073D27-93AA-49A1-98B7-98790DD35019}" srcId="{7BF5A63E-9DB2-4A46-A669-21AD97FDB0DC}" destId="{10EF72DB-CD39-4F84-B8E3-03582DB9E674}" srcOrd="7" destOrd="0" parTransId="{EA49234B-4D16-4E55-8429-CB0EBB18DBDF}" sibTransId="{793D8476-1F7F-44C8-98B1-3B480BAF9C75}"/>
    <dgm:cxn modelId="{D45C192F-41B0-4CE9-8572-921DCA04B367}" srcId="{7BF5A63E-9DB2-4A46-A669-21AD97FDB0DC}" destId="{A6633349-7A21-4BE2-AB84-AF99B8D57434}" srcOrd="12" destOrd="0" parTransId="{3E5570C3-35E1-4AE6-9731-7322E14FAD6F}" sibTransId="{38CC0CAB-A164-408D-B133-CB6D995DF627}"/>
    <dgm:cxn modelId="{08B3E730-F11A-4BC3-BEA3-D2EE4EB8EDFB}" srcId="{7BF5A63E-9DB2-4A46-A669-21AD97FDB0DC}" destId="{A3EA61F3-59DC-454C-A24E-8EF31784A364}" srcOrd="15" destOrd="0" parTransId="{59DB226E-E67B-49D4-8C3D-CD06B523D95C}" sibTransId="{0827B42A-F1DB-4EE4-A10B-E9E2FFAC7A67}"/>
    <dgm:cxn modelId="{875F7C3F-22E3-47BB-B80E-1497B9A19CA3}" type="presOf" srcId="{10EF72DB-CD39-4F84-B8E3-03582DB9E674}" destId="{4B417346-0E33-45A8-AE19-56CF2C0D3262}" srcOrd="0" destOrd="0" presId="urn:microsoft.com/office/officeart/2005/8/layout/default"/>
    <dgm:cxn modelId="{2BAF4A40-978A-4DA0-BFD1-5DA25A53B76B}" type="presOf" srcId="{A2EF2E02-8613-4707-AB25-49A630361EA1}" destId="{C8982335-0B7A-4797-B8FD-F1DA32942266}" srcOrd="0" destOrd="0" presId="urn:microsoft.com/office/officeart/2005/8/layout/default"/>
    <dgm:cxn modelId="{155D7E42-F7DC-4C52-9517-D3D3DA9D20AE}" type="presOf" srcId="{6A82068B-6BFC-4335-9F60-2D3076A4D52F}" destId="{7AD2BAF2-F542-4B5C-A927-2D7557AD7952}" srcOrd="0" destOrd="0" presId="urn:microsoft.com/office/officeart/2005/8/layout/default"/>
    <dgm:cxn modelId="{61F9DB69-0E8E-4EEA-8B26-D50F62C32E65}" srcId="{7BF5A63E-9DB2-4A46-A669-21AD97FDB0DC}" destId="{85ED4B00-D082-442C-8384-2EE16CF58624}" srcOrd="18" destOrd="0" parTransId="{11CC189D-C6B4-4D89-B9EE-F5759989B79F}" sibTransId="{5EFCFB73-C579-468B-9AC7-5E047DF5E2C9}"/>
    <dgm:cxn modelId="{ADC2386B-85E8-4978-8C3A-3D7F61F291B7}" type="presOf" srcId="{E9E77B03-0526-49FB-BE6E-DA6CFDDF766A}" destId="{4D215709-1A02-4F6C-BE90-448CD798D96D}" srcOrd="0" destOrd="0" presId="urn:microsoft.com/office/officeart/2005/8/layout/default"/>
    <dgm:cxn modelId="{B475B46C-EA21-4BD4-AC23-65C063C9CDB5}" srcId="{7BF5A63E-9DB2-4A46-A669-21AD97FDB0DC}" destId="{E9E77B03-0526-49FB-BE6E-DA6CFDDF766A}" srcOrd="8" destOrd="0" parTransId="{050C48FF-6943-4607-A749-84CF1C249B48}" sibTransId="{9169519F-6707-45AD-B023-E2A19EACA411}"/>
    <dgm:cxn modelId="{54F57F50-F209-4B11-97C2-675E08CE6131}" type="presOf" srcId="{0F6CE0D8-3F46-45DE-B2C5-0F47DC1A7E15}" destId="{FB65E1EE-9595-4438-9649-3E400E5AF2A0}" srcOrd="0" destOrd="0" presId="urn:microsoft.com/office/officeart/2005/8/layout/default"/>
    <dgm:cxn modelId="{C1BFC051-4F55-4554-B212-289143E84CBF}" type="presOf" srcId="{15E32E34-CBE4-4C7E-82E6-B499F5F28CA1}" destId="{8A095644-513D-44C9-9998-1C538244F59F}" srcOrd="0" destOrd="0" presId="urn:microsoft.com/office/officeart/2005/8/layout/default"/>
    <dgm:cxn modelId="{81909273-812B-462C-8DFD-0FD8095C6FF0}" srcId="{7BF5A63E-9DB2-4A46-A669-21AD97FDB0DC}" destId="{15301BCE-8901-4BDC-83C3-B7D072A2748B}" srcOrd="11" destOrd="0" parTransId="{C528561F-7E3E-4ABF-903A-D26BF7CE4771}" sibTransId="{6BFD856D-1BF8-4EED-8ED0-A77064B1BFE5}"/>
    <dgm:cxn modelId="{3187A456-E296-4FDD-A9C6-76208D0A918E}" type="presOf" srcId="{A6633349-7A21-4BE2-AB84-AF99B8D57434}" destId="{9E16D0D7-D8F8-405C-AC19-21F3D2DC355E}" srcOrd="0" destOrd="0" presId="urn:microsoft.com/office/officeart/2005/8/layout/default"/>
    <dgm:cxn modelId="{F0F50379-35C5-4DDF-860A-1BD1C4F592FB}" srcId="{7BF5A63E-9DB2-4A46-A669-21AD97FDB0DC}" destId="{4DBBC389-FA82-43E7-8672-BB9F08D0DB98}" srcOrd="14" destOrd="0" parTransId="{0B02DF9C-FB90-4703-AE61-F32C9D92C28C}" sibTransId="{1608BB00-C2C2-4A64-9D01-6FEC2F60CB99}"/>
    <dgm:cxn modelId="{65C8567D-2DBE-4711-BB17-C0180663BB7F}" srcId="{7BF5A63E-9DB2-4A46-A669-21AD97FDB0DC}" destId="{8A595BFF-5074-4183-9214-B592020230E7}" srcOrd="17" destOrd="0" parTransId="{0D806DA6-0182-4CA1-9B2F-2BF92D287187}" sibTransId="{D7677E00-982D-4506-AA4F-6F36B960C7EF}"/>
    <dgm:cxn modelId="{EBC41D8C-A5B5-42B1-BE9D-3B7A21331894}" type="presOf" srcId="{1533C0E6-592D-407B-86B0-E2B4F91385C2}" destId="{8996A16F-663B-4EAE-A50B-9270201116B2}" srcOrd="0" destOrd="0" presId="urn:microsoft.com/office/officeart/2005/8/layout/default"/>
    <dgm:cxn modelId="{A3860792-3060-496F-A7C8-325D0D429EB5}" srcId="{7BF5A63E-9DB2-4A46-A669-21AD97FDB0DC}" destId="{C29E480B-AE99-423E-98FE-887A01AD28D4}" srcOrd="0" destOrd="0" parTransId="{C8D2C6F2-F8E7-4C18-949F-B9C45542BAA5}" sibTransId="{77E73EFE-EB21-4A3D-9AD1-3381601B5D2D}"/>
    <dgm:cxn modelId="{6A2F7DA2-A115-4ADE-A1FA-62DB12F11244}" srcId="{7BF5A63E-9DB2-4A46-A669-21AD97FDB0DC}" destId="{7FC31E8A-0952-4C9D-A279-B76168F79E1A}" srcOrd="9" destOrd="0" parTransId="{E625E167-2EB2-44A7-A66A-FF32D3B118C1}" sibTransId="{5655A747-D2C5-444E-98C0-81EF9957CB6F}"/>
    <dgm:cxn modelId="{82B84DAB-D4C9-45D8-B0D7-DE708F3B7832}" srcId="{7BF5A63E-9DB2-4A46-A669-21AD97FDB0DC}" destId="{1AA215A8-1B1C-44CE-B8D0-4BB2A661878F}" srcOrd="19" destOrd="0" parTransId="{5D260182-63C1-4B9A-B2F6-B2A85ACE2936}" sibTransId="{9F911E8E-52D2-4283-921D-3AB701CEB31C}"/>
    <dgm:cxn modelId="{1E8E2FAC-B12C-41B6-8FA5-89FED5613A16}" type="presOf" srcId="{DEB232FF-8C54-48CE-A455-D3AB868E9EF3}" destId="{EE78C1B0-F567-491E-B931-5CD5ABBD4767}" srcOrd="0" destOrd="0" presId="urn:microsoft.com/office/officeart/2005/8/layout/default"/>
    <dgm:cxn modelId="{039D44AC-03FA-4745-9EAB-EF847A102B60}" type="presOf" srcId="{1D7C70FA-C35F-47CC-B12D-76662244B095}" destId="{68CBECE0-CD57-4A0D-A1B3-B08EE362CFB8}" srcOrd="0" destOrd="0" presId="urn:microsoft.com/office/officeart/2005/8/layout/default"/>
    <dgm:cxn modelId="{32CE4EAE-2A44-4AFD-A5B5-C87D8F02C638}" srcId="{7BF5A63E-9DB2-4A46-A669-21AD97FDB0DC}" destId="{1D7C70FA-C35F-47CC-B12D-76662244B095}" srcOrd="22" destOrd="0" parTransId="{73578B80-4468-4D4E-9D74-2D7CE97CBE8A}" sibTransId="{C29DFF54-772B-44C2-8DA8-D502D115EAF2}"/>
    <dgm:cxn modelId="{102A3CAF-0574-4E56-8B85-2B9B626295D8}" type="presOf" srcId="{E974BD29-5DE7-4546-92B3-325ECE36E968}" destId="{B19198C1-2822-45B1-A165-F4E9E5C0DA3A}" srcOrd="0" destOrd="0" presId="urn:microsoft.com/office/officeart/2005/8/layout/default"/>
    <dgm:cxn modelId="{21ADD8B2-E04E-4EA4-A7D2-9CEE686B534F}" type="presOf" srcId="{1D0AB7D5-9285-41D8-ABAD-5DB52294AFD9}" destId="{099AC921-4B66-4FBD-8979-DC8EBE200F6E}" srcOrd="0" destOrd="0" presId="urn:microsoft.com/office/officeart/2005/8/layout/default"/>
    <dgm:cxn modelId="{7A7D0DB8-9305-4AF3-9E10-270F577C2979}" srcId="{7BF5A63E-9DB2-4A46-A669-21AD97FDB0DC}" destId="{1D0AB7D5-9285-41D8-ABAD-5DB52294AFD9}" srcOrd="23" destOrd="0" parTransId="{33FA1A39-0E69-44E7-8C35-B601B90804B2}" sibTransId="{FBA19B80-D5BD-480D-839C-025D6561E8E7}"/>
    <dgm:cxn modelId="{9AA144C2-B4E5-4054-AF70-20E4FE462A17}" type="presOf" srcId="{4DBBC389-FA82-43E7-8672-BB9F08D0DB98}" destId="{EE606771-BBF3-434A-B5EF-E77F67AFE147}" srcOrd="0" destOrd="0" presId="urn:microsoft.com/office/officeart/2005/8/layout/default"/>
    <dgm:cxn modelId="{4331D8C3-DB80-4D33-A1D4-AA519F73E7AF}" srcId="{7BF5A63E-9DB2-4A46-A669-21AD97FDB0DC}" destId="{15E32E34-CBE4-4C7E-82E6-B499F5F28CA1}" srcOrd="16" destOrd="0" parTransId="{AC10B084-8BEA-471E-A5AF-F5735F03D970}" sibTransId="{7F76CF97-7B52-47E2-95CA-5767F8E91DCD}"/>
    <dgm:cxn modelId="{24E85FCD-1BA2-478C-98C4-958A77A491D9}" srcId="{7BF5A63E-9DB2-4A46-A669-21AD97FDB0DC}" destId="{0F6CE0D8-3F46-45DE-B2C5-0F47DC1A7E15}" srcOrd="5" destOrd="0" parTransId="{C3176664-E40C-4F0D-A3CA-E8E50A9BF3E5}" sibTransId="{46A2B4B5-38BF-4639-8806-DED29F5E0A72}"/>
    <dgm:cxn modelId="{C491EAD0-7FC9-4567-9BA5-83F151713DFF}" type="presOf" srcId="{282A9AA7-FB4E-4A4E-A254-2EA48023064B}" destId="{B1A890C1-D736-43C6-8CD4-3BDF30D23303}" srcOrd="0" destOrd="0" presId="urn:microsoft.com/office/officeart/2005/8/layout/default"/>
    <dgm:cxn modelId="{B7F205D7-AC19-4BD6-8FDA-640431408390}" srcId="{7BF5A63E-9DB2-4A46-A669-21AD97FDB0DC}" destId="{2FBCF95A-353A-4CD7-A50D-FF05396E7658}" srcOrd="13" destOrd="0" parTransId="{C4787031-6E91-473A-944E-969996067931}" sibTransId="{14E24D07-C161-46D6-80C6-6AEBBFAD1461}"/>
    <dgm:cxn modelId="{7D956BEB-D872-44D9-843D-1320FB44DB9B}" type="presOf" srcId="{85ED4B00-D082-442C-8384-2EE16CF58624}" destId="{BD6F8031-F807-4124-8792-AB7B10922E5F}" srcOrd="0" destOrd="0" presId="urn:microsoft.com/office/officeart/2005/8/layout/default"/>
    <dgm:cxn modelId="{1A1A62F1-AE91-4412-A261-97B2B296D89A}" type="presOf" srcId="{7BF5A63E-9DB2-4A46-A669-21AD97FDB0DC}" destId="{BB5993EE-B5FC-43C1-9C93-144F56AB806C}" srcOrd="0" destOrd="0" presId="urn:microsoft.com/office/officeart/2005/8/layout/default"/>
    <dgm:cxn modelId="{355FDDF1-9AD6-4827-AAF1-3F08C264FC46}" srcId="{7BF5A63E-9DB2-4A46-A669-21AD97FDB0DC}" destId="{983FD589-5143-4156-A960-60FCB96BD041}" srcOrd="10" destOrd="0" parTransId="{552A51EF-2307-4192-9F5A-205CFF880806}" sibTransId="{06D18E09-7985-44A7-BBC6-253927EC43E4}"/>
    <dgm:cxn modelId="{145F31F6-5920-4917-8342-D76E02EAEA36}" srcId="{7BF5A63E-9DB2-4A46-A669-21AD97FDB0DC}" destId="{E974BD29-5DE7-4546-92B3-325ECE36E968}" srcOrd="21" destOrd="0" parTransId="{DE4720D0-1192-49C8-8148-E8FD6210528A}" sibTransId="{11784C99-CAED-4E25-9724-8D230D263CAB}"/>
    <dgm:cxn modelId="{41F8C3FF-239A-4035-B664-1592457020B7}" type="presOf" srcId="{2FBCF95A-353A-4CD7-A50D-FF05396E7658}" destId="{57127C16-F7E1-4284-A5D4-6DBE5F65DA04}" srcOrd="0" destOrd="0" presId="urn:microsoft.com/office/officeart/2005/8/layout/default"/>
    <dgm:cxn modelId="{6D4B5CFC-2872-45B8-8A7A-CF1F466DB37C}" type="presParOf" srcId="{BB5993EE-B5FC-43C1-9C93-144F56AB806C}" destId="{8297223C-3746-40AD-B0AF-71DC14A3B742}" srcOrd="0" destOrd="0" presId="urn:microsoft.com/office/officeart/2005/8/layout/default"/>
    <dgm:cxn modelId="{3EBE9591-0F6B-4CEB-A22B-34226C43D8E8}" type="presParOf" srcId="{BB5993EE-B5FC-43C1-9C93-144F56AB806C}" destId="{128360A7-B653-43B3-8030-09610B7CE662}" srcOrd="1" destOrd="0" presId="urn:microsoft.com/office/officeart/2005/8/layout/default"/>
    <dgm:cxn modelId="{5BAD087D-4998-4377-8A39-51244ECC9B44}" type="presParOf" srcId="{BB5993EE-B5FC-43C1-9C93-144F56AB806C}" destId="{B1A890C1-D736-43C6-8CD4-3BDF30D23303}" srcOrd="2" destOrd="0" presId="urn:microsoft.com/office/officeart/2005/8/layout/default"/>
    <dgm:cxn modelId="{477671D2-D6BF-4526-9BAF-2D92C6413DFF}" type="presParOf" srcId="{BB5993EE-B5FC-43C1-9C93-144F56AB806C}" destId="{0FA021F6-EBE1-4F09-A3D2-95DC760FE970}" srcOrd="3" destOrd="0" presId="urn:microsoft.com/office/officeart/2005/8/layout/default"/>
    <dgm:cxn modelId="{13B1A1E8-88E0-433C-AB4D-561AC96F2AB5}" type="presParOf" srcId="{BB5993EE-B5FC-43C1-9C93-144F56AB806C}" destId="{8996A16F-663B-4EAE-A50B-9270201116B2}" srcOrd="4" destOrd="0" presId="urn:microsoft.com/office/officeart/2005/8/layout/default"/>
    <dgm:cxn modelId="{90C91AC4-3837-4C6C-A7C7-0EBD1AA209F7}" type="presParOf" srcId="{BB5993EE-B5FC-43C1-9C93-144F56AB806C}" destId="{A408E7A8-9726-4831-9B4D-CFBB6CC82D67}" srcOrd="5" destOrd="0" presId="urn:microsoft.com/office/officeart/2005/8/layout/default"/>
    <dgm:cxn modelId="{7DDA1DE9-1DA7-4F1B-9D2F-1349B1512456}" type="presParOf" srcId="{BB5993EE-B5FC-43C1-9C93-144F56AB806C}" destId="{C8982335-0B7A-4797-B8FD-F1DA32942266}" srcOrd="6" destOrd="0" presId="urn:microsoft.com/office/officeart/2005/8/layout/default"/>
    <dgm:cxn modelId="{890BB811-5D16-41A1-9D26-1553C33514DA}" type="presParOf" srcId="{BB5993EE-B5FC-43C1-9C93-144F56AB806C}" destId="{12E6000C-6150-4DE1-B1FA-0CA31FA26C9B}" srcOrd="7" destOrd="0" presId="urn:microsoft.com/office/officeart/2005/8/layout/default"/>
    <dgm:cxn modelId="{3E1F023F-54F4-4F63-AE47-8DA69F4E1460}" type="presParOf" srcId="{BB5993EE-B5FC-43C1-9C93-144F56AB806C}" destId="{E95069F0-09B5-4AEE-B1B2-EA2ADB88C464}" srcOrd="8" destOrd="0" presId="urn:microsoft.com/office/officeart/2005/8/layout/default"/>
    <dgm:cxn modelId="{E2C18E06-A0F1-4812-AB80-E6D8780DBB23}" type="presParOf" srcId="{BB5993EE-B5FC-43C1-9C93-144F56AB806C}" destId="{14953D2C-DA56-4F27-9838-79CE244969AF}" srcOrd="9" destOrd="0" presId="urn:microsoft.com/office/officeart/2005/8/layout/default"/>
    <dgm:cxn modelId="{7B74974E-6A9A-4585-947A-9A6ADB0C173D}" type="presParOf" srcId="{BB5993EE-B5FC-43C1-9C93-144F56AB806C}" destId="{FB65E1EE-9595-4438-9649-3E400E5AF2A0}" srcOrd="10" destOrd="0" presId="urn:microsoft.com/office/officeart/2005/8/layout/default"/>
    <dgm:cxn modelId="{866C9659-178F-41E7-AD24-E212FC5C94B7}" type="presParOf" srcId="{BB5993EE-B5FC-43C1-9C93-144F56AB806C}" destId="{9F1A8796-D4C6-4C59-A4EB-F17171596875}" srcOrd="11" destOrd="0" presId="urn:microsoft.com/office/officeart/2005/8/layout/default"/>
    <dgm:cxn modelId="{47457AD2-4C66-411D-9A9C-0D1F04250756}" type="presParOf" srcId="{BB5993EE-B5FC-43C1-9C93-144F56AB806C}" destId="{7AD2BAF2-F542-4B5C-A927-2D7557AD7952}" srcOrd="12" destOrd="0" presId="urn:microsoft.com/office/officeart/2005/8/layout/default"/>
    <dgm:cxn modelId="{A647F575-5C00-4BE0-94FA-F44DC4B789FE}" type="presParOf" srcId="{BB5993EE-B5FC-43C1-9C93-144F56AB806C}" destId="{71FF2396-ABB0-41FF-9359-716B3D1F3BEC}" srcOrd="13" destOrd="0" presId="urn:microsoft.com/office/officeart/2005/8/layout/default"/>
    <dgm:cxn modelId="{1D1796E7-92E7-438A-91F5-E5B08975E148}" type="presParOf" srcId="{BB5993EE-B5FC-43C1-9C93-144F56AB806C}" destId="{4B417346-0E33-45A8-AE19-56CF2C0D3262}" srcOrd="14" destOrd="0" presId="urn:microsoft.com/office/officeart/2005/8/layout/default"/>
    <dgm:cxn modelId="{BC0435AD-9D6F-4CFD-8B37-495978CB487A}" type="presParOf" srcId="{BB5993EE-B5FC-43C1-9C93-144F56AB806C}" destId="{5B5BE5D4-FD0E-437D-9D3F-19EA7EC4C5A7}" srcOrd="15" destOrd="0" presId="urn:microsoft.com/office/officeart/2005/8/layout/default"/>
    <dgm:cxn modelId="{24DB1548-CA07-4AB2-832A-69ABE1A35A78}" type="presParOf" srcId="{BB5993EE-B5FC-43C1-9C93-144F56AB806C}" destId="{4D215709-1A02-4F6C-BE90-448CD798D96D}" srcOrd="16" destOrd="0" presId="urn:microsoft.com/office/officeart/2005/8/layout/default"/>
    <dgm:cxn modelId="{52F78A2E-DCE9-4488-B317-4856ED36C0C6}" type="presParOf" srcId="{BB5993EE-B5FC-43C1-9C93-144F56AB806C}" destId="{A7269DE0-FA42-40A9-950D-5C09E45E0191}" srcOrd="17" destOrd="0" presId="urn:microsoft.com/office/officeart/2005/8/layout/default"/>
    <dgm:cxn modelId="{E137C8A3-D530-407F-8EFF-6E3481479725}" type="presParOf" srcId="{BB5993EE-B5FC-43C1-9C93-144F56AB806C}" destId="{E0C9CF58-C81B-41C8-A88C-47E20E8D2319}" srcOrd="18" destOrd="0" presId="urn:microsoft.com/office/officeart/2005/8/layout/default"/>
    <dgm:cxn modelId="{F0F1D8A8-3A8B-41E7-BA72-91A8BA2763C0}" type="presParOf" srcId="{BB5993EE-B5FC-43C1-9C93-144F56AB806C}" destId="{3FBFE688-90C7-4998-94A4-79BACF938F6B}" srcOrd="19" destOrd="0" presId="urn:microsoft.com/office/officeart/2005/8/layout/default"/>
    <dgm:cxn modelId="{4828ECB7-DA59-4B95-8607-7BB6502A46AC}" type="presParOf" srcId="{BB5993EE-B5FC-43C1-9C93-144F56AB806C}" destId="{57FB5E3E-ED87-465A-8EE3-74803C017ACE}" srcOrd="20" destOrd="0" presId="urn:microsoft.com/office/officeart/2005/8/layout/default"/>
    <dgm:cxn modelId="{929FAD04-BD3A-4E9A-9C0F-78D2FFA8FC16}" type="presParOf" srcId="{BB5993EE-B5FC-43C1-9C93-144F56AB806C}" destId="{B39CDC59-47EA-448B-BFA4-E17E4BC81C34}" srcOrd="21" destOrd="0" presId="urn:microsoft.com/office/officeart/2005/8/layout/default"/>
    <dgm:cxn modelId="{C4844066-2B79-4791-BBA5-5B3AFBB6DAD9}" type="presParOf" srcId="{BB5993EE-B5FC-43C1-9C93-144F56AB806C}" destId="{39CDA97A-1E7C-4656-8FBB-7B83A2926C07}" srcOrd="22" destOrd="0" presId="urn:microsoft.com/office/officeart/2005/8/layout/default"/>
    <dgm:cxn modelId="{CE729004-7947-4B1D-A3A3-F38481D590E5}" type="presParOf" srcId="{BB5993EE-B5FC-43C1-9C93-144F56AB806C}" destId="{D6161E34-0287-4D45-8716-5CA2B5F5C236}" srcOrd="23" destOrd="0" presId="urn:microsoft.com/office/officeart/2005/8/layout/default"/>
    <dgm:cxn modelId="{1860814F-2E0F-4E69-B07D-6164236D2C8B}" type="presParOf" srcId="{BB5993EE-B5FC-43C1-9C93-144F56AB806C}" destId="{9E16D0D7-D8F8-405C-AC19-21F3D2DC355E}" srcOrd="24" destOrd="0" presId="urn:microsoft.com/office/officeart/2005/8/layout/default"/>
    <dgm:cxn modelId="{C37F49C6-C08C-457E-81C2-2625261C4B73}" type="presParOf" srcId="{BB5993EE-B5FC-43C1-9C93-144F56AB806C}" destId="{D39B7FC2-8870-4BDF-8C96-37702B92ECA1}" srcOrd="25" destOrd="0" presId="urn:microsoft.com/office/officeart/2005/8/layout/default"/>
    <dgm:cxn modelId="{6D7616D8-5604-4508-8122-636DF3112FF8}" type="presParOf" srcId="{BB5993EE-B5FC-43C1-9C93-144F56AB806C}" destId="{57127C16-F7E1-4284-A5D4-6DBE5F65DA04}" srcOrd="26" destOrd="0" presId="urn:microsoft.com/office/officeart/2005/8/layout/default"/>
    <dgm:cxn modelId="{8322ED07-84A2-4041-9B6A-79743A72207B}" type="presParOf" srcId="{BB5993EE-B5FC-43C1-9C93-144F56AB806C}" destId="{67D2A612-5726-45E4-BF9D-E01164A3CB97}" srcOrd="27" destOrd="0" presId="urn:microsoft.com/office/officeart/2005/8/layout/default"/>
    <dgm:cxn modelId="{3F295EDD-B2E4-4428-98BB-AE9CD9FCE097}" type="presParOf" srcId="{BB5993EE-B5FC-43C1-9C93-144F56AB806C}" destId="{EE606771-BBF3-434A-B5EF-E77F67AFE147}" srcOrd="28" destOrd="0" presId="urn:microsoft.com/office/officeart/2005/8/layout/default"/>
    <dgm:cxn modelId="{AF85B917-47FD-4110-9061-58041A4B979C}" type="presParOf" srcId="{BB5993EE-B5FC-43C1-9C93-144F56AB806C}" destId="{EB0D80BA-75BE-4C99-A375-1C6E76255FE2}" srcOrd="29" destOrd="0" presId="urn:microsoft.com/office/officeart/2005/8/layout/default"/>
    <dgm:cxn modelId="{8921FBE6-7B6B-4A3A-91DD-80009D5128E6}" type="presParOf" srcId="{BB5993EE-B5FC-43C1-9C93-144F56AB806C}" destId="{2E54B13E-FF6A-405F-AD86-C5CA2FE5F56A}" srcOrd="30" destOrd="0" presId="urn:microsoft.com/office/officeart/2005/8/layout/default"/>
    <dgm:cxn modelId="{716A3F44-CBD2-4E23-ACB0-45B796879A28}" type="presParOf" srcId="{BB5993EE-B5FC-43C1-9C93-144F56AB806C}" destId="{56C297FB-C372-4356-B46C-7EFFE0E285B8}" srcOrd="31" destOrd="0" presId="urn:microsoft.com/office/officeart/2005/8/layout/default"/>
    <dgm:cxn modelId="{4DBF47DC-615C-4266-9D8D-7118E7542768}" type="presParOf" srcId="{BB5993EE-B5FC-43C1-9C93-144F56AB806C}" destId="{8A095644-513D-44C9-9998-1C538244F59F}" srcOrd="32" destOrd="0" presId="urn:microsoft.com/office/officeart/2005/8/layout/default"/>
    <dgm:cxn modelId="{ABD2A958-57A0-4FE2-AEC2-B0131DD5ABEF}" type="presParOf" srcId="{BB5993EE-B5FC-43C1-9C93-144F56AB806C}" destId="{EA0489EF-FB84-4BFF-AA14-BAB07E08033C}" srcOrd="33" destOrd="0" presId="urn:microsoft.com/office/officeart/2005/8/layout/default"/>
    <dgm:cxn modelId="{10E9E872-18F3-4003-AC60-49FFC17B80C0}" type="presParOf" srcId="{BB5993EE-B5FC-43C1-9C93-144F56AB806C}" destId="{699189F9-A25D-4740-8471-3DEF2F9EF6F4}" srcOrd="34" destOrd="0" presId="urn:microsoft.com/office/officeart/2005/8/layout/default"/>
    <dgm:cxn modelId="{691E5DC3-EED3-4E26-953E-78AD27309692}" type="presParOf" srcId="{BB5993EE-B5FC-43C1-9C93-144F56AB806C}" destId="{784DA9A6-DCFC-47AF-A4D8-0C74AAA301D5}" srcOrd="35" destOrd="0" presId="urn:microsoft.com/office/officeart/2005/8/layout/default"/>
    <dgm:cxn modelId="{607C5FCF-C19E-4B60-AEB9-C1C02E841FC6}" type="presParOf" srcId="{BB5993EE-B5FC-43C1-9C93-144F56AB806C}" destId="{BD6F8031-F807-4124-8792-AB7B10922E5F}" srcOrd="36" destOrd="0" presId="urn:microsoft.com/office/officeart/2005/8/layout/default"/>
    <dgm:cxn modelId="{627A4822-19CA-4EA3-8547-FD4B16D593C0}" type="presParOf" srcId="{BB5993EE-B5FC-43C1-9C93-144F56AB806C}" destId="{45C46700-3FD9-40D6-9590-63C136996A2B}" srcOrd="37" destOrd="0" presId="urn:microsoft.com/office/officeart/2005/8/layout/default"/>
    <dgm:cxn modelId="{DC57F20E-A3D2-49B5-B2AB-E61832C957F9}" type="presParOf" srcId="{BB5993EE-B5FC-43C1-9C93-144F56AB806C}" destId="{26F1021D-1822-4180-9F02-83125CF6BEE5}" srcOrd="38" destOrd="0" presId="urn:microsoft.com/office/officeart/2005/8/layout/default"/>
    <dgm:cxn modelId="{F87A8DBC-BB5E-40BF-8595-1F07F53CC7B2}" type="presParOf" srcId="{BB5993EE-B5FC-43C1-9C93-144F56AB806C}" destId="{3B4DA200-B4F1-4233-B9DB-29708C8AAB4F}" srcOrd="39" destOrd="0" presId="urn:microsoft.com/office/officeart/2005/8/layout/default"/>
    <dgm:cxn modelId="{AB291641-5920-4B36-8119-FDE6F546E08C}" type="presParOf" srcId="{BB5993EE-B5FC-43C1-9C93-144F56AB806C}" destId="{EE78C1B0-F567-491E-B931-5CD5ABBD4767}" srcOrd="40" destOrd="0" presId="urn:microsoft.com/office/officeart/2005/8/layout/default"/>
    <dgm:cxn modelId="{FCAA7865-84AE-41DF-9C95-F1A9A5FE2DB4}" type="presParOf" srcId="{BB5993EE-B5FC-43C1-9C93-144F56AB806C}" destId="{860E1467-2581-4D21-8731-924EF31E7783}" srcOrd="41" destOrd="0" presId="urn:microsoft.com/office/officeart/2005/8/layout/default"/>
    <dgm:cxn modelId="{D8EDEA5F-15EC-4F53-AC72-B216E03286C4}" type="presParOf" srcId="{BB5993EE-B5FC-43C1-9C93-144F56AB806C}" destId="{B19198C1-2822-45B1-A165-F4E9E5C0DA3A}" srcOrd="42" destOrd="0" presId="urn:microsoft.com/office/officeart/2005/8/layout/default"/>
    <dgm:cxn modelId="{A9E286FA-9779-4B30-811E-5577107CA121}" type="presParOf" srcId="{BB5993EE-B5FC-43C1-9C93-144F56AB806C}" destId="{B423FFCB-53BE-4897-ACD2-56FC5A60307A}" srcOrd="43" destOrd="0" presId="urn:microsoft.com/office/officeart/2005/8/layout/default"/>
    <dgm:cxn modelId="{D5BCB93A-1AAC-45AF-917B-2F686651760B}" type="presParOf" srcId="{BB5993EE-B5FC-43C1-9C93-144F56AB806C}" destId="{68CBECE0-CD57-4A0D-A1B3-B08EE362CFB8}" srcOrd="44" destOrd="0" presId="urn:microsoft.com/office/officeart/2005/8/layout/default"/>
    <dgm:cxn modelId="{54D7A652-5231-4AA7-A503-75F3965BBD19}" type="presParOf" srcId="{BB5993EE-B5FC-43C1-9C93-144F56AB806C}" destId="{BB373948-5DDF-4F40-A79C-1D549259B1FD}" srcOrd="45" destOrd="0" presId="urn:microsoft.com/office/officeart/2005/8/layout/default"/>
    <dgm:cxn modelId="{43DC1A2D-EB01-40BA-86A9-D887554ADEA8}" type="presParOf" srcId="{BB5993EE-B5FC-43C1-9C93-144F56AB806C}" destId="{099AC921-4B66-4FBD-8979-DC8EBE200F6E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78857-65AA-411C-BDCD-A64E5055BC7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9F145C8-6E93-45A4-818B-6B0147A8AE0C}">
      <dgm:prSet phldrT="[Text]"/>
      <dgm:spPr/>
      <dgm:t>
        <a:bodyPr/>
        <a:lstStyle/>
        <a:p>
          <a:r>
            <a:rPr lang="en-GB"/>
            <a:t>Kurt Jackson, </a:t>
          </a:r>
          <a:endParaRPr lang="en-GB" dirty="0"/>
        </a:p>
      </dgm:t>
    </dgm:pt>
    <dgm:pt modelId="{976C5202-458C-43C9-AF86-DF093929605D}" type="parTrans" cxnId="{EEB36D62-AD4E-471D-8E56-53D002D1D26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7D09487-DDDC-466D-9D53-F34DF756267C}" type="sibTrans" cxnId="{EEB36D62-AD4E-471D-8E56-53D002D1D26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2224BC1-85CF-4DB7-80AF-236875618D31}">
      <dgm:prSet phldrT="[Text]"/>
      <dgm:spPr/>
      <dgm:t>
        <a:bodyPr/>
        <a:lstStyle/>
        <a:p>
          <a:r>
            <a:rPr lang="en-GB"/>
            <a:t>Ruth Watson</a:t>
          </a:r>
          <a:endParaRPr lang="en-GB" dirty="0"/>
        </a:p>
      </dgm:t>
    </dgm:pt>
    <dgm:pt modelId="{FF32EED4-76D0-4B14-87C5-CBC4ABF583E1}" type="parTrans" cxnId="{11960CCD-15FA-42A4-AE6A-A5546984679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7574B86-24A2-46BA-82F2-993359E04E85}" type="sibTrans" cxnId="{11960CCD-15FA-42A4-AE6A-A5546984679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9C7F50-273A-4155-8553-63D48406D1E9}">
      <dgm:prSet phldrT="[Text]"/>
      <dgm:spPr/>
      <dgm:t>
        <a:bodyPr/>
        <a:lstStyle/>
        <a:p>
          <a:r>
            <a:rPr lang="en-GB"/>
            <a:t>Jane Hammond, </a:t>
          </a:r>
          <a:endParaRPr lang="en-GB" dirty="0"/>
        </a:p>
      </dgm:t>
    </dgm:pt>
    <dgm:pt modelId="{71D7AFCC-678A-487D-AA6D-601147CEA9E6}" type="parTrans" cxnId="{D3033510-61A4-4678-AE8F-CBA4EC6E8BB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7CADE9F-1FA1-4A05-BEC7-7A071EC9B084}" type="sibTrans" cxnId="{D3033510-61A4-4678-AE8F-CBA4EC6E8BB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BB2F86B-6090-490F-9B22-3180C6AA8740}">
      <dgm:prSet phldrT="[Text]"/>
      <dgm:spPr/>
      <dgm:t>
        <a:bodyPr/>
        <a:lstStyle/>
        <a:p>
          <a:r>
            <a:rPr lang="en-GB"/>
            <a:t>Ibrahim Miranda, </a:t>
          </a:r>
          <a:endParaRPr lang="en-GB" dirty="0"/>
        </a:p>
      </dgm:t>
    </dgm:pt>
    <dgm:pt modelId="{5D0B7794-DE4B-497E-A771-AFA77B3CA2CD}" type="parTrans" cxnId="{255C151B-0986-4F96-9636-8596BF289EF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AFEBB7B-2778-4B20-8B74-1B7CB6EC01EB}" type="sibTrans" cxnId="{255C151B-0986-4F96-9636-8596BF289EF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744AD7B-9E00-4637-958F-C3973FEB331B}">
      <dgm:prSet phldrT="[Text]"/>
      <dgm:spPr/>
      <dgm:t>
        <a:bodyPr/>
        <a:lstStyle/>
        <a:p>
          <a:r>
            <a:rPr lang="en-GB"/>
            <a:t>Vik Muniz, </a:t>
          </a:r>
          <a:endParaRPr lang="en-GB" dirty="0"/>
        </a:p>
      </dgm:t>
    </dgm:pt>
    <dgm:pt modelId="{B6C0F28F-AC9E-44C2-8221-D7B28A1D7FBB}" type="parTrans" cxnId="{2B9215A0-06AC-4C67-ADF7-ECA4E8F3202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2BED985-5F4F-4B7A-86CD-44F300221150}" type="sibTrans" cxnId="{2B9215A0-06AC-4C67-ADF7-ECA4E8F3202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38E79E6-0FDA-49AD-A0A1-3965DE173767}">
      <dgm:prSet phldrT="[Text]"/>
      <dgm:spPr/>
      <dgm:t>
        <a:bodyPr/>
        <a:lstStyle/>
        <a:p>
          <a:r>
            <a:rPr lang="en-GB"/>
            <a:t>Ingo Gunther, </a:t>
          </a:r>
          <a:endParaRPr lang="en-GB" dirty="0"/>
        </a:p>
      </dgm:t>
    </dgm:pt>
    <dgm:pt modelId="{5F88F68F-A0EB-4DA8-A2C8-C12F7062550D}" type="parTrans" cxnId="{68ABBF7F-DC17-42C3-B5A8-0433CC40F57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8D31E3E-C8B9-4299-B6FC-5A30C061933C}" type="sibTrans" cxnId="{68ABBF7F-DC17-42C3-B5A8-0433CC40F57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4B014FF-C462-40C0-A6A1-962A992954DD}">
      <dgm:prSet phldrT="[Text]"/>
      <dgm:spPr/>
      <dgm:t>
        <a:bodyPr/>
        <a:lstStyle/>
        <a:p>
          <a:r>
            <a:rPr lang="en-GB"/>
            <a:t>Lynne Perrella, </a:t>
          </a:r>
          <a:endParaRPr lang="en-GB" dirty="0"/>
        </a:p>
      </dgm:t>
    </dgm:pt>
    <dgm:pt modelId="{69A9AF35-5234-4588-B77B-6FABEABA2CF1}" type="parTrans" cxnId="{A3C4AB7A-D673-4ECB-AE01-CA8D2292D63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2505FD9-25CF-4B7D-A1A9-814931C21CC3}" type="sibTrans" cxnId="{A3C4AB7A-D673-4ECB-AE01-CA8D2292D63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C7CEE41-3A1F-456D-9E95-AA6745C2C2E2}">
      <dgm:prSet phldrT="[Text]"/>
      <dgm:spPr/>
      <dgm:t>
        <a:bodyPr/>
        <a:lstStyle/>
        <a:p>
          <a:r>
            <a:rPr lang="en-GB"/>
            <a:t>Katy Lemay, </a:t>
          </a:r>
          <a:endParaRPr lang="en-GB" dirty="0"/>
        </a:p>
      </dgm:t>
    </dgm:pt>
    <dgm:pt modelId="{016319A1-2829-48D3-9C66-3925C4E558BA}" type="parTrans" cxnId="{59E73FC0-BB1F-492A-A3F0-3BF1FBD8DCA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8329276-60F6-4118-AB68-8B822DD15655}" type="sibTrans" cxnId="{59E73FC0-BB1F-492A-A3F0-3BF1FBD8DCA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4B07C41-4DA8-4491-B4B5-3AE6EFA5C9C4}">
      <dgm:prSet phldrT="[Text]"/>
      <dgm:spPr/>
      <dgm:t>
        <a:bodyPr/>
        <a:lstStyle/>
        <a:p>
          <a:r>
            <a:rPr lang="en-GB"/>
            <a:t>Tracy Moffatt , </a:t>
          </a:r>
          <a:endParaRPr lang="en-GB" dirty="0"/>
        </a:p>
      </dgm:t>
    </dgm:pt>
    <dgm:pt modelId="{BCFF3E66-CBA8-47EB-B548-A4C8B6ADAB75}" type="parTrans" cxnId="{84E1A3A9-8A10-4ED8-BC70-DD0975512DB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B903B51-1569-4EB6-83FA-25510C0C2FE2}" type="sibTrans" cxnId="{84E1A3A9-8A10-4ED8-BC70-DD0975512DB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8B3E9C6-6A31-4139-8BB6-D4A8D950F52B}">
      <dgm:prSet phldrT="[Text]"/>
      <dgm:spPr/>
      <dgm:t>
        <a:bodyPr/>
        <a:lstStyle/>
        <a:p>
          <a:r>
            <a:rPr lang="en-GB"/>
            <a:t>Michelle Thompson , </a:t>
          </a:r>
          <a:endParaRPr lang="en-GB" dirty="0"/>
        </a:p>
      </dgm:t>
    </dgm:pt>
    <dgm:pt modelId="{86E8B0EF-78DF-4B77-8F6D-E4ACD00449E3}" type="parTrans" cxnId="{CC73E39F-FC73-440C-8E6C-9AB2B48108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4654A4C-EAE5-4A30-96F5-D3554996C2AD}" type="sibTrans" cxnId="{CC73E39F-FC73-440C-8E6C-9AB2B48108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307FF17-24FE-4B9D-B1BC-D1EC72075E8E}">
      <dgm:prSet phldrT="[Text]"/>
      <dgm:spPr/>
      <dgm:t>
        <a:bodyPr/>
        <a:lstStyle/>
        <a:p>
          <a:r>
            <a:rPr lang="en-GB"/>
            <a:t>Dolan Geiman, </a:t>
          </a:r>
          <a:endParaRPr lang="en-GB" dirty="0"/>
        </a:p>
      </dgm:t>
    </dgm:pt>
    <dgm:pt modelId="{1B5FF27D-6362-4662-9029-DBD59B961CA7}" type="parTrans" cxnId="{73CC7122-2529-4C83-ADAA-74478525128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D8664F-F883-4DAD-A91F-8DBF79958145}" type="sibTrans" cxnId="{73CC7122-2529-4C83-ADAA-74478525128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568EE0-FBC0-426E-97DC-398A54B950E1}">
      <dgm:prSet phldrT="[Text]"/>
      <dgm:spPr/>
      <dgm:t>
        <a:bodyPr/>
        <a:lstStyle/>
        <a:p>
          <a:r>
            <a:rPr lang="en-GB"/>
            <a:t>Elaine Hughes, </a:t>
          </a:r>
          <a:endParaRPr lang="en-GB" dirty="0"/>
        </a:p>
      </dgm:t>
    </dgm:pt>
    <dgm:pt modelId="{E3CA1A72-3E0A-4D74-8242-229C50CB0248}" type="parTrans" cxnId="{8424D48D-A76E-43E6-B31F-0733355FBBD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918FD99-DEAA-4D97-9F2E-38FD35A815D3}" type="sibTrans" cxnId="{8424D48D-A76E-43E6-B31F-0733355FBBD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94A8003-D45B-415C-AD3E-93613F6EC758}">
      <dgm:prSet phldrT="[Text]"/>
      <dgm:spPr/>
      <dgm:t>
        <a:bodyPr/>
        <a:lstStyle/>
        <a:p>
          <a:r>
            <a:rPr lang="en-GB" dirty="0"/>
            <a:t>Traci Bunkers, </a:t>
          </a:r>
        </a:p>
      </dgm:t>
    </dgm:pt>
    <dgm:pt modelId="{3E01DA9F-219F-4285-8B6E-56210E14076E}" type="parTrans" cxnId="{3220848E-30C5-4348-8009-EEE195C48B9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E58AE59-0498-406D-8F2F-69FE498EFDFE}" type="sibTrans" cxnId="{3220848E-30C5-4348-8009-EEE195C48B9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3A77C3F-7681-41F2-8225-EBD060A9DD4F}">
      <dgm:prSet phldrT="[Text]"/>
      <dgm:spPr/>
      <dgm:t>
        <a:bodyPr/>
        <a:lstStyle/>
        <a:p>
          <a:r>
            <a:rPr lang="en-GB"/>
            <a:t>Teesha Moore, </a:t>
          </a:r>
          <a:endParaRPr lang="en-GB" dirty="0"/>
        </a:p>
      </dgm:t>
    </dgm:pt>
    <dgm:pt modelId="{5C5A15D4-C166-4143-8B2A-A1E1A0479B40}" type="parTrans" cxnId="{8E51C0A9-BF72-45FB-BEC6-064B3838A02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D6A0B81-6D1E-4B79-86E0-0C09D548B253}" type="sibTrans" cxnId="{8E51C0A9-BF72-45FB-BEC6-064B3838A02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3ECBC0-F564-4D56-85F5-848AAE5CA269}">
      <dgm:prSet phldrT="[Text]"/>
      <dgm:spPr/>
      <dgm:t>
        <a:bodyPr/>
        <a:lstStyle/>
        <a:p>
          <a:r>
            <a:rPr lang="en-GB"/>
            <a:t>Audrey Flack, </a:t>
          </a:r>
          <a:endParaRPr lang="en-GB" dirty="0"/>
        </a:p>
      </dgm:t>
    </dgm:pt>
    <dgm:pt modelId="{C130F16D-0503-4A30-A035-9F62A18FD975}" type="parTrans" cxnId="{7022DEB8-D04B-4FA5-9014-C792CC5E79D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DD1752E-A06A-4516-95CF-D342691DD23B}" type="sibTrans" cxnId="{7022DEB8-D04B-4FA5-9014-C792CC5E79D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B2BAF73-F007-448B-8271-DC972C2A9C1A}">
      <dgm:prSet phldrT="[Text]"/>
      <dgm:spPr/>
      <dgm:t>
        <a:bodyPr/>
        <a:lstStyle/>
        <a:p>
          <a:r>
            <a:rPr lang="en-GB"/>
            <a:t>Michael Wolf, </a:t>
          </a:r>
          <a:endParaRPr lang="en-GB" dirty="0"/>
        </a:p>
      </dgm:t>
    </dgm:pt>
    <dgm:pt modelId="{8A5AB467-3843-489D-A2ED-105EB33E16AD}" type="parTrans" cxnId="{213DD48A-A815-4BFA-B688-83C06A39340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B3DA062-2B2A-4AD2-80E0-80076504BE1C}" type="sibTrans" cxnId="{213DD48A-A815-4BFA-B688-83C06A39340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AA79157-DEDA-4559-8C19-A727BF0C5135}">
      <dgm:prSet phldrT="[Text]"/>
      <dgm:spPr/>
      <dgm:t>
        <a:bodyPr/>
        <a:lstStyle/>
        <a:p>
          <a:r>
            <a:rPr lang="en-GB"/>
            <a:t>Giacomo Balla, </a:t>
          </a:r>
          <a:endParaRPr lang="en-GB" dirty="0"/>
        </a:p>
      </dgm:t>
    </dgm:pt>
    <dgm:pt modelId="{2DC93E6A-4F21-401E-82FE-51919C025B7B}" type="parTrans" cxnId="{A3E5D306-0909-4154-9D27-E652EE9B410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EDE2669-E4AB-4D1C-81CF-5F1F74295926}" type="sibTrans" cxnId="{A3E5D306-0909-4154-9D27-E652EE9B410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1A17ADB-362D-4165-8EB0-22E96BAD46B2}">
      <dgm:prSet phldrT="[Text]"/>
      <dgm:spPr/>
      <dgm:t>
        <a:bodyPr/>
        <a:lstStyle/>
        <a:p>
          <a:r>
            <a:rPr lang="en-GB"/>
            <a:t>Damien Hirst, </a:t>
          </a:r>
          <a:endParaRPr lang="en-GB" dirty="0"/>
        </a:p>
      </dgm:t>
    </dgm:pt>
    <dgm:pt modelId="{53A98D0A-D166-4F5C-B35E-22EB666074E0}" type="parTrans" cxnId="{0BD2BD54-EF4D-4B63-9651-9E89C8FFB08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B56B8BD-2BB6-4213-926B-3EB2949CA4F0}" type="sibTrans" cxnId="{0BD2BD54-EF4D-4B63-9651-9E89C8FFB08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5AC2869-780F-4FC7-8354-C5864C341433}">
      <dgm:prSet phldrT="[Text]"/>
      <dgm:spPr/>
      <dgm:t>
        <a:bodyPr/>
        <a:lstStyle/>
        <a:p>
          <a:r>
            <a:rPr lang="en-GB"/>
            <a:t>Myah Bailey, </a:t>
          </a:r>
          <a:endParaRPr lang="en-GB" dirty="0"/>
        </a:p>
      </dgm:t>
    </dgm:pt>
    <dgm:pt modelId="{8BDAABEC-16B6-42EE-85F3-0AE45AB554D7}" type="parTrans" cxnId="{F546B265-C7AE-43DC-99A3-A03CEBEB00B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CB5BB23-A176-44C9-95F5-E53C9534E53F}" type="sibTrans" cxnId="{F546B265-C7AE-43DC-99A3-A03CEBEB00B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E93BD36-E5FC-4E03-A885-CA8F3A93C00B}">
      <dgm:prSet phldrT="[Text]"/>
      <dgm:spPr/>
      <dgm:t>
        <a:bodyPr/>
        <a:lstStyle/>
        <a:p>
          <a:r>
            <a:rPr lang="en-GB"/>
            <a:t>Christian Boltanski, </a:t>
          </a:r>
          <a:endParaRPr lang="en-GB" dirty="0"/>
        </a:p>
      </dgm:t>
    </dgm:pt>
    <dgm:pt modelId="{4A13513F-8518-4DF2-8390-8EE9783758CD}" type="parTrans" cxnId="{277F28A9-EEEB-4552-B05F-2EEB8D115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7276FBE-0196-4E39-8645-22E353D7DA15}" type="sibTrans" cxnId="{277F28A9-EEEB-4552-B05F-2EEB8D115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BCC57BA-876D-4042-8283-D87CD685D5A0}">
      <dgm:prSet phldrT="[Text]"/>
      <dgm:spPr/>
      <dgm:t>
        <a:bodyPr/>
        <a:lstStyle/>
        <a:p>
          <a:r>
            <a:rPr lang="en-GB"/>
            <a:t>Audrey Flack, </a:t>
          </a:r>
          <a:endParaRPr lang="en-GB" dirty="0"/>
        </a:p>
      </dgm:t>
    </dgm:pt>
    <dgm:pt modelId="{FD8C857F-C9AB-43B3-A4BD-ACE4569FF8C1}" type="parTrans" cxnId="{063CE296-C9D8-456B-B914-0724F43086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887CD3D-2B45-4BC6-A220-D9033DF15A24}" type="sibTrans" cxnId="{063CE296-C9D8-456B-B914-0724F430863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07884BA-D0DF-4BED-83AE-9387BA281473}">
      <dgm:prSet phldrT="[Text]"/>
      <dgm:spPr/>
      <dgm:t>
        <a:bodyPr/>
        <a:lstStyle/>
        <a:p>
          <a:r>
            <a:rPr lang="en-GB"/>
            <a:t>Kathe Kollwitz, </a:t>
          </a:r>
          <a:endParaRPr lang="en-GB" dirty="0"/>
        </a:p>
      </dgm:t>
    </dgm:pt>
    <dgm:pt modelId="{95D314E3-A16A-426D-ADE4-5F56F903DEB3}" type="parTrans" cxnId="{170D246F-B306-42CF-B6D8-F8ECB319B44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00705D5-C193-4146-B673-38CDDC50F45D}" type="sibTrans" cxnId="{170D246F-B306-42CF-B6D8-F8ECB319B44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A6525AA-135E-4DDB-A00D-A3751F80582E}">
      <dgm:prSet phldrT="[Text]"/>
      <dgm:spPr/>
      <dgm:t>
        <a:bodyPr/>
        <a:lstStyle/>
        <a:p>
          <a:r>
            <a:rPr lang="en-GB"/>
            <a:t>Rachel Whiteread, </a:t>
          </a:r>
          <a:endParaRPr lang="en-GB" dirty="0"/>
        </a:p>
      </dgm:t>
    </dgm:pt>
    <dgm:pt modelId="{14053EB6-3AB8-41D5-9A77-3C6615CC0D93}" type="parTrans" cxnId="{F7DCAA4B-282D-4B33-8B5E-1633342BC8A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F94F8A6-E341-496E-8518-D34E908CE17C}" type="sibTrans" cxnId="{F7DCAA4B-282D-4B33-8B5E-1633342BC8A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AE4BCA1-4267-491C-A7BD-87FD6AC03149}">
      <dgm:prSet phldrT="[Text]"/>
      <dgm:spPr/>
      <dgm:t>
        <a:bodyPr/>
        <a:lstStyle/>
        <a:p>
          <a:r>
            <a:rPr lang="en-GB"/>
            <a:t>Debbie Smyth, </a:t>
          </a:r>
          <a:endParaRPr lang="en-GB" dirty="0"/>
        </a:p>
      </dgm:t>
    </dgm:pt>
    <dgm:pt modelId="{22DDA3B4-BCE5-4334-97BE-D66B5EF5B59C}" type="parTrans" cxnId="{F83D1578-5ADF-485A-B119-9ECCBBDF2B7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B67C651-3909-4328-A101-623F4E8647C3}" type="sibTrans" cxnId="{F83D1578-5ADF-485A-B119-9ECCBBDF2B7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5A2FB1E-5D34-45D1-BDA5-270C22434972}">
      <dgm:prSet phldrT="[Text]"/>
      <dgm:spPr/>
      <dgm:t>
        <a:bodyPr/>
        <a:lstStyle/>
        <a:p>
          <a:r>
            <a:rPr lang="en-GB"/>
            <a:t>Jim Goldberg, </a:t>
          </a:r>
          <a:endParaRPr lang="en-GB" dirty="0"/>
        </a:p>
      </dgm:t>
    </dgm:pt>
    <dgm:pt modelId="{73FCECC2-9386-4E59-A89C-5040CDDE82D1}" type="parTrans" cxnId="{827DE019-6D53-4BE0-AC94-DFDAB087BE8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748882B-2067-4931-9489-5ABA38170679}" type="sibTrans" cxnId="{827DE019-6D53-4BE0-AC94-DFDAB087BE8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1848FC3-C8B8-40AA-AB0B-9F6F6A608106}">
      <dgm:prSet phldrT="[Text]"/>
      <dgm:spPr/>
      <dgm:t>
        <a:bodyPr/>
        <a:lstStyle/>
        <a:p>
          <a:r>
            <a:rPr lang="en-GB"/>
            <a:t>Chris Jordan, </a:t>
          </a:r>
          <a:endParaRPr lang="en-GB" dirty="0"/>
        </a:p>
      </dgm:t>
    </dgm:pt>
    <dgm:pt modelId="{B0D8C943-3740-4650-A58C-94F18076CC77}" type="parTrans" cxnId="{313DB81F-58EE-4EC1-91F6-1FD1B6447BB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0C8E3B6-BF60-4515-85F1-2EB3E39B48C0}" type="sibTrans" cxnId="{313DB81F-58EE-4EC1-91F6-1FD1B6447BB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A5BF076-44B8-441B-9991-1FAEE79D264A}">
      <dgm:prSet phldrT="[Text]"/>
      <dgm:spPr/>
      <dgm:t>
        <a:bodyPr/>
        <a:lstStyle/>
        <a:p>
          <a:r>
            <a:rPr lang="en-GB"/>
            <a:t>Jean Cody, </a:t>
          </a:r>
          <a:endParaRPr lang="en-GB" dirty="0"/>
        </a:p>
      </dgm:t>
    </dgm:pt>
    <dgm:pt modelId="{1DAD23DC-5E8E-4360-BB4C-5B9F645AF0B7}" type="parTrans" cxnId="{F71BEC25-1F02-4148-833D-C84A2F491B2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7E8DDC5-129A-4536-997F-91B0607A9988}" type="sibTrans" cxnId="{F71BEC25-1F02-4148-833D-C84A2F491B2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98B8C61-C758-44DE-9363-6DBD501CFF67}">
      <dgm:prSet phldrT="[Text]"/>
      <dgm:spPr/>
      <dgm:t>
        <a:bodyPr/>
        <a:lstStyle/>
        <a:p>
          <a:r>
            <a:rPr lang="en-GB"/>
            <a:t>Jamie Primrose, </a:t>
          </a:r>
          <a:endParaRPr lang="en-GB" dirty="0"/>
        </a:p>
      </dgm:t>
    </dgm:pt>
    <dgm:pt modelId="{72E0779E-3BFF-4F26-BE17-57ECBA5D5122}" type="parTrans" cxnId="{04110807-7ABA-4F93-A3DD-C0539E0A448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4436B46-6807-4C3E-8EA3-CAF09242EE93}" type="sibTrans" cxnId="{04110807-7ABA-4F93-A3DD-C0539E0A448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E7C63D1-D15F-48FC-9595-DD2510927F02}" type="pres">
      <dgm:prSet presAssocID="{5E878857-65AA-411C-BDCD-A64E5055BC7E}" presName="diagram" presStyleCnt="0">
        <dgm:presLayoutVars>
          <dgm:dir/>
          <dgm:resizeHandles val="exact"/>
        </dgm:presLayoutVars>
      </dgm:prSet>
      <dgm:spPr/>
    </dgm:pt>
    <dgm:pt modelId="{DF34E260-8DE2-4A20-BD23-F5C4D4FC50FA}" type="pres">
      <dgm:prSet presAssocID="{B9F145C8-6E93-45A4-818B-6B0147A8AE0C}" presName="node" presStyleLbl="node1" presStyleIdx="0" presStyleCnt="28">
        <dgm:presLayoutVars>
          <dgm:bulletEnabled val="1"/>
        </dgm:presLayoutVars>
      </dgm:prSet>
      <dgm:spPr/>
    </dgm:pt>
    <dgm:pt modelId="{86FDE4A2-4CB0-4A91-97AF-A5B42ECC22DA}" type="pres">
      <dgm:prSet presAssocID="{A7D09487-DDDC-466D-9D53-F34DF756267C}" presName="sibTrans" presStyleCnt="0"/>
      <dgm:spPr/>
    </dgm:pt>
    <dgm:pt modelId="{522710F3-ED19-46B7-B7FA-014D570C69A5}" type="pres">
      <dgm:prSet presAssocID="{398B8C61-C758-44DE-9363-6DBD501CFF67}" presName="node" presStyleLbl="node1" presStyleIdx="1" presStyleCnt="28">
        <dgm:presLayoutVars>
          <dgm:bulletEnabled val="1"/>
        </dgm:presLayoutVars>
      </dgm:prSet>
      <dgm:spPr/>
    </dgm:pt>
    <dgm:pt modelId="{E5263731-EECC-42C8-BD8B-90D819ECC4D5}" type="pres">
      <dgm:prSet presAssocID="{14436B46-6807-4C3E-8EA3-CAF09242EE93}" presName="sibTrans" presStyleCnt="0"/>
      <dgm:spPr/>
    </dgm:pt>
    <dgm:pt modelId="{1F8F240E-47B3-4006-A74B-FBEF566C9C72}" type="pres">
      <dgm:prSet presAssocID="{AA5BF076-44B8-441B-9991-1FAEE79D264A}" presName="node" presStyleLbl="node1" presStyleIdx="2" presStyleCnt="28">
        <dgm:presLayoutVars>
          <dgm:bulletEnabled val="1"/>
        </dgm:presLayoutVars>
      </dgm:prSet>
      <dgm:spPr/>
    </dgm:pt>
    <dgm:pt modelId="{B3496474-2F66-4CEB-8007-229CD9B54062}" type="pres">
      <dgm:prSet presAssocID="{17E8DDC5-129A-4536-997F-91B0607A9988}" presName="sibTrans" presStyleCnt="0"/>
      <dgm:spPr/>
    </dgm:pt>
    <dgm:pt modelId="{8AB22A1E-9A42-4BF7-BCF1-7687B6E971F2}" type="pres">
      <dgm:prSet presAssocID="{E1848FC3-C8B8-40AA-AB0B-9F6F6A608106}" presName="node" presStyleLbl="node1" presStyleIdx="3" presStyleCnt="28">
        <dgm:presLayoutVars>
          <dgm:bulletEnabled val="1"/>
        </dgm:presLayoutVars>
      </dgm:prSet>
      <dgm:spPr/>
    </dgm:pt>
    <dgm:pt modelId="{FE8F792B-69C0-45FE-A39F-777DD04883C4}" type="pres">
      <dgm:prSet presAssocID="{D0C8E3B6-BF60-4515-85F1-2EB3E39B48C0}" presName="sibTrans" presStyleCnt="0"/>
      <dgm:spPr/>
    </dgm:pt>
    <dgm:pt modelId="{B5C53AEB-F1C8-4CBB-ABF7-C7FBED87D1B2}" type="pres">
      <dgm:prSet presAssocID="{A5A2FB1E-5D34-45D1-BDA5-270C22434972}" presName="node" presStyleLbl="node1" presStyleIdx="4" presStyleCnt="28">
        <dgm:presLayoutVars>
          <dgm:bulletEnabled val="1"/>
        </dgm:presLayoutVars>
      </dgm:prSet>
      <dgm:spPr/>
    </dgm:pt>
    <dgm:pt modelId="{EA133CD7-0558-4CCE-97F9-7A5D97F4D4BF}" type="pres">
      <dgm:prSet presAssocID="{F748882B-2067-4931-9489-5ABA38170679}" presName="sibTrans" presStyleCnt="0"/>
      <dgm:spPr/>
    </dgm:pt>
    <dgm:pt modelId="{07889A00-EB03-45F2-BB89-242E84F80532}" type="pres">
      <dgm:prSet presAssocID="{5AE4BCA1-4267-491C-A7BD-87FD6AC03149}" presName="node" presStyleLbl="node1" presStyleIdx="5" presStyleCnt="28">
        <dgm:presLayoutVars>
          <dgm:bulletEnabled val="1"/>
        </dgm:presLayoutVars>
      </dgm:prSet>
      <dgm:spPr/>
    </dgm:pt>
    <dgm:pt modelId="{13997EEB-95DE-4F1E-8442-222762BF1AE7}" type="pres">
      <dgm:prSet presAssocID="{7B67C651-3909-4328-A101-623F4E8647C3}" presName="sibTrans" presStyleCnt="0"/>
      <dgm:spPr/>
    </dgm:pt>
    <dgm:pt modelId="{B60C2957-AD5C-4095-9AD3-0EFBE90A8ED7}" type="pres">
      <dgm:prSet presAssocID="{7A6525AA-135E-4DDB-A00D-A3751F80582E}" presName="node" presStyleLbl="node1" presStyleIdx="6" presStyleCnt="28">
        <dgm:presLayoutVars>
          <dgm:bulletEnabled val="1"/>
        </dgm:presLayoutVars>
      </dgm:prSet>
      <dgm:spPr/>
    </dgm:pt>
    <dgm:pt modelId="{FAB17E5F-8450-4BD1-84D1-A19A99F0770F}" type="pres">
      <dgm:prSet presAssocID="{BF94F8A6-E341-496E-8518-D34E908CE17C}" presName="sibTrans" presStyleCnt="0"/>
      <dgm:spPr/>
    </dgm:pt>
    <dgm:pt modelId="{1C462CC9-93D5-4A89-8E91-C3D8A249998A}" type="pres">
      <dgm:prSet presAssocID="{F07884BA-D0DF-4BED-83AE-9387BA281473}" presName="node" presStyleLbl="node1" presStyleIdx="7" presStyleCnt="28">
        <dgm:presLayoutVars>
          <dgm:bulletEnabled val="1"/>
        </dgm:presLayoutVars>
      </dgm:prSet>
      <dgm:spPr/>
    </dgm:pt>
    <dgm:pt modelId="{BA7A4988-0D71-4A30-89DE-D2F5FFAFC8E7}" type="pres">
      <dgm:prSet presAssocID="{700705D5-C193-4146-B673-38CDDC50F45D}" presName="sibTrans" presStyleCnt="0"/>
      <dgm:spPr/>
    </dgm:pt>
    <dgm:pt modelId="{2B40FD57-BDA1-4456-8DCF-6C67B18CA44E}" type="pres">
      <dgm:prSet presAssocID="{4BCC57BA-876D-4042-8283-D87CD685D5A0}" presName="node" presStyleLbl="node1" presStyleIdx="8" presStyleCnt="28">
        <dgm:presLayoutVars>
          <dgm:bulletEnabled val="1"/>
        </dgm:presLayoutVars>
      </dgm:prSet>
      <dgm:spPr/>
    </dgm:pt>
    <dgm:pt modelId="{EA3F937A-B6B7-4FC8-87CB-AF98D0C55155}" type="pres">
      <dgm:prSet presAssocID="{B887CD3D-2B45-4BC6-A220-D9033DF15A24}" presName="sibTrans" presStyleCnt="0"/>
      <dgm:spPr/>
    </dgm:pt>
    <dgm:pt modelId="{D580A9D8-8996-4413-8E60-9F9CC1D39DF8}" type="pres">
      <dgm:prSet presAssocID="{CE93BD36-E5FC-4E03-A885-CA8F3A93C00B}" presName="node" presStyleLbl="node1" presStyleIdx="9" presStyleCnt="28">
        <dgm:presLayoutVars>
          <dgm:bulletEnabled val="1"/>
        </dgm:presLayoutVars>
      </dgm:prSet>
      <dgm:spPr/>
    </dgm:pt>
    <dgm:pt modelId="{973081EF-A2B0-4A81-B656-394D9FC08B39}" type="pres">
      <dgm:prSet presAssocID="{17276FBE-0196-4E39-8645-22E353D7DA15}" presName="sibTrans" presStyleCnt="0"/>
      <dgm:spPr/>
    </dgm:pt>
    <dgm:pt modelId="{F0F8DE4C-6E7B-42E9-964A-EE9CFEC2E089}" type="pres">
      <dgm:prSet presAssocID="{65AC2869-780F-4FC7-8354-C5864C341433}" presName="node" presStyleLbl="node1" presStyleIdx="10" presStyleCnt="28">
        <dgm:presLayoutVars>
          <dgm:bulletEnabled val="1"/>
        </dgm:presLayoutVars>
      </dgm:prSet>
      <dgm:spPr/>
    </dgm:pt>
    <dgm:pt modelId="{38C6C783-F676-4B7D-B0DF-FEC2EF3C5D04}" type="pres">
      <dgm:prSet presAssocID="{FCB5BB23-A176-44C9-95F5-E53C9534E53F}" presName="sibTrans" presStyleCnt="0"/>
      <dgm:spPr/>
    </dgm:pt>
    <dgm:pt modelId="{3C18A444-4066-401F-9950-2CE4CE7C95F5}" type="pres">
      <dgm:prSet presAssocID="{D1A17ADB-362D-4165-8EB0-22E96BAD46B2}" presName="node" presStyleLbl="node1" presStyleIdx="11" presStyleCnt="28">
        <dgm:presLayoutVars>
          <dgm:bulletEnabled val="1"/>
        </dgm:presLayoutVars>
      </dgm:prSet>
      <dgm:spPr/>
    </dgm:pt>
    <dgm:pt modelId="{1EE97408-DC37-4A48-A6AA-01B202838548}" type="pres">
      <dgm:prSet presAssocID="{DB56B8BD-2BB6-4213-926B-3EB2949CA4F0}" presName="sibTrans" presStyleCnt="0"/>
      <dgm:spPr/>
    </dgm:pt>
    <dgm:pt modelId="{4186C36C-A060-4FE1-9B6D-0F8D6185F269}" type="pres">
      <dgm:prSet presAssocID="{3AA79157-DEDA-4559-8C19-A727BF0C5135}" presName="node" presStyleLbl="node1" presStyleIdx="12" presStyleCnt="28">
        <dgm:presLayoutVars>
          <dgm:bulletEnabled val="1"/>
        </dgm:presLayoutVars>
      </dgm:prSet>
      <dgm:spPr/>
    </dgm:pt>
    <dgm:pt modelId="{28C573F9-63BB-4C05-AAFA-359FE342F4AC}" type="pres">
      <dgm:prSet presAssocID="{FEDE2669-E4AB-4D1C-81CF-5F1F74295926}" presName="sibTrans" presStyleCnt="0"/>
      <dgm:spPr/>
    </dgm:pt>
    <dgm:pt modelId="{98ED2AB1-B0B1-4319-A8E5-C0FC6F065678}" type="pres">
      <dgm:prSet presAssocID="{6B2BAF73-F007-448B-8271-DC972C2A9C1A}" presName="node" presStyleLbl="node1" presStyleIdx="13" presStyleCnt="28">
        <dgm:presLayoutVars>
          <dgm:bulletEnabled val="1"/>
        </dgm:presLayoutVars>
      </dgm:prSet>
      <dgm:spPr/>
    </dgm:pt>
    <dgm:pt modelId="{D6B38549-58FF-4BCF-A97E-60F9B8BFE164}" type="pres">
      <dgm:prSet presAssocID="{4B3DA062-2B2A-4AD2-80E0-80076504BE1C}" presName="sibTrans" presStyleCnt="0"/>
      <dgm:spPr/>
    </dgm:pt>
    <dgm:pt modelId="{05F2E3E3-568D-4C17-B995-56AA4494A3B4}" type="pres">
      <dgm:prSet presAssocID="{C3A77C3F-7681-41F2-8225-EBD060A9DD4F}" presName="node" presStyleLbl="node1" presStyleIdx="14" presStyleCnt="28">
        <dgm:presLayoutVars>
          <dgm:bulletEnabled val="1"/>
        </dgm:presLayoutVars>
      </dgm:prSet>
      <dgm:spPr/>
    </dgm:pt>
    <dgm:pt modelId="{098A0DBD-F31A-4E54-8966-D5A87A53AC16}" type="pres">
      <dgm:prSet presAssocID="{8D6A0B81-6D1E-4B79-86E0-0C09D548B253}" presName="sibTrans" presStyleCnt="0"/>
      <dgm:spPr/>
    </dgm:pt>
    <dgm:pt modelId="{39C1C870-9165-40AA-B846-635AC7F43E97}" type="pres">
      <dgm:prSet presAssocID="{ED3ECBC0-F564-4D56-85F5-848AAE5CA269}" presName="node" presStyleLbl="node1" presStyleIdx="15" presStyleCnt="28">
        <dgm:presLayoutVars>
          <dgm:bulletEnabled val="1"/>
        </dgm:presLayoutVars>
      </dgm:prSet>
      <dgm:spPr/>
    </dgm:pt>
    <dgm:pt modelId="{A131BCFA-6D0C-4118-8111-3C188E3CBEB9}" type="pres">
      <dgm:prSet presAssocID="{5DD1752E-A06A-4516-95CF-D342691DD23B}" presName="sibTrans" presStyleCnt="0"/>
      <dgm:spPr/>
    </dgm:pt>
    <dgm:pt modelId="{73724FF1-4D97-4D93-9B83-D0B4B2D7D373}" type="pres">
      <dgm:prSet presAssocID="{85568EE0-FBC0-426E-97DC-398A54B950E1}" presName="node" presStyleLbl="node1" presStyleIdx="16" presStyleCnt="28">
        <dgm:presLayoutVars>
          <dgm:bulletEnabled val="1"/>
        </dgm:presLayoutVars>
      </dgm:prSet>
      <dgm:spPr/>
    </dgm:pt>
    <dgm:pt modelId="{9E5F999E-C072-4C63-A066-F6BA4E1A9B04}" type="pres">
      <dgm:prSet presAssocID="{B918FD99-DEAA-4D97-9F2E-38FD35A815D3}" presName="sibTrans" presStyleCnt="0"/>
      <dgm:spPr/>
    </dgm:pt>
    <dgm:pt modelId="{2707E231-2BF9-4408-B5AF-560A86FB49F2}" type="pres">
      <dgm:prSet presAssocID="{B94A8003-D45B-415C-AD3E-93613F6EC758}" presName="node" presStyleLbl="node1" presStyleIdx="17" presStyleCnt="28">
        <dgm:presLayoutVars>
          <dgm:bulletEnabled val="1"/>
        </dgm:presLayoutVars>
      </dgm:prSet>
      <dgm:spPr/>
    </dgm:pt>
    <dgm:pt modelId="{5F42D20F-23EA-4622-BF15-2A22D843DE5D}" type="pres">
      <dgm:prSet presAssocID="{DE58AE59-0498-406D-8F2F-69FE498EFDFE}" presName="sibTrans" presStyleCnt="0"/>
      <dgm:spPr/>
    </dgm:pt>
    <dgm:pt modelId="{AAD7FF05-718C-44C4-84CA-2737DF91CADF}" type="pres">
      <dgm:prSet presAssocID="{0307FF17-24FE-4B9D-B1BC-D1EC72075E8E}" presName="node" presStyleLbl="node1" presStyleIdx="18" presStyleCnt="28">
        <dgm:presLayoutVars>
          <dgm:bulletEnabled val="1"/>
        </dgm:presLayoutVars>
      </dgm:prSet>
      <dgm:spPr/>
    </dgm:pt>
    <dgm:pt modelId="{CA856163-EEE1-4E50-ACB3-4C4FAB4A688B}" type="pres">
      <dgm:prSet presAssocID="{EDD8664F-F883-4DAD-A91F-8DBF79958145}" presName="sibTrans" presStyleCnt="0"/>
      <dgm:spPr/>
    </dgm:pt>
    <dgm:pt modelId="{70D4CBDE-D141-4B89-8633-1E8816E5D811}" type="pres">
      <dgm:prSet presAssocID="{58B3E9C6-6A31-4139-8BB6-D4A8D950F52B}" presName="node" presStyleLbl="node1" presStyleIdx="19" presStyleCnt="28">
        <dgm:presLayoutVars>
          <dgm:bulletEnabled val="1"/>
        </dgm:presLayoutVars>
      </dgm:prSet>
      <dgm:spPr/>
    </dgm:pt>
    <dgm:pt modelId="{091DDFFD-B6FD-43EA-AB1F-31D523D74683}" type="pres">
      <dgm:prSet presAssocID="{04654A4C-EAE5-4A30-96F5-D3554996C2AD}" presName="sibTrans" presStyleCnt="0"/>
      <dgm:spPr/>
    </dgm:pt>
    <dgm:pt modelId="{25DD58CC-2459-440B-A483-DD61A77CD85B}" type="pres">
      <dgm:prSet presAssocID="{C4B07C41-4DA8-4491-B4B5-3AE6EFA5C9C4}" presName="node" presStyleLbl="node1" presStyleIdx="20" presStyleCnt="28">
        <dgm:presLayoutVars>
          <dgm:bulletEnabled val="1"/>
        </dgm:presLayoutVars>
      </dgm:prSet>
      <dgm:spPr/>
    </dgm:pt>
    <dgm:pt modelId="{4DF90A4E-8828-45EE-9658-64DF1C9444EC}" type="pres">
      <dgm:prSet presAssocID="{6B903B51-1569-4EB6-83FA-25510C0C2FE2}" presName="sibTrans" presStyleCnt="0"/>
      <dgm:spPr/>
    </dgm:pt>
    <dgm:pt modelId="{E66E0D4E-BBD0-4CDE-8995-611294728232}" type="pres">
      <dgm:prSet presAssocID="{CC7CEE41-3A1F-456D-9E95-AA6745C2C2E2}" presName="node" presStyleLbl="node1" presStyleIdx="21" presStyleCnt="28">
        <dgm:presLayoutVars>
          <dgm:bulletEnabled val="1"/>
        </dgm:presLayoutVars>
      </dgm:prSet>
      <dgm:spPr/>
    </dgm:pt>
    <dgm:pt modelId="{E752AD68-3B06-47F6-AD23-3A4CF1192155}" type="pres">
      <dgm:prSet presAssocID="{A8329276-60F6-4118-AB68-8B822DD15655}" presName="sibTrans" presStyleCnt="0"/>
      <dgm:spPr/>
    </dgm:pt>
    <dgm:pt modelId="{7C0AF0EC-6533-4602-B902-B7417DF9F213}" type="pres">
      <dgm:prSet presAssocID="{C4B014FF-C462-40C0-A6A1-962A992954DD}" presName="node" presStyleLbl="node1" presStyleIdx="22" presStyleCnt="28">
        <dgm:presLayoutVars>
          <dgm:bulletEnabled val="1"/>
        </dgm:presLayoutVars>
      </dgm:prSet>
      <dgm:spPr/>
    </dgm:pt>
    <dgm:pt modelId="{220CA8CF-781D-4479-A1A9-2D3316ABDFC4}" type="pres">
      <dgm:prSet presAssocID="{D2505FD9-25CF-4B7D-A1A9-814931C21CC3}" presName="sibTrans" presStyleCnt="0"/>
      <dgm:spPr/>
    </dgm:pt>
    <dgm:pt modelId="{D26AA30E-8B31-42FE-82E8-61D2D8F3A507}" type="pres">
      <dgm:prSet presAssocID="{B38E79E6-0FDA-49AD-A0A1-3965DE173767}" presName="node" presStyleLbl="node1" presStyleIdx="23" presStyleCnt="28">
        <dgm:presLayoutVars>
          <dgm:bulletEnabled val="1"/>
        </dgm:presLayoutVars>
      </dgm:prSet>
      <dgm:spPr/>
    </dgm:pt>
    <dgm:pt modelId="{A7D6F5E3-FBEA-4472-8FB5-31A58A481630}" type="pres">
      <dgm:prSet presAssocID="{C8D31E3E-C8B9-4299-B6FC-5A30C061933C}" presName="sibTrans" presStyleCnt="0"/>
      <dgm:spPr/>
    </dgm:pt>
    <dgm:pt modelId="{1E8B0526-FCDF-441F-BDC7-65BC4627E557}" type="pres">
      <dgm:prSet presAssocID="{1744AD7B-9E00-4637-958F-C3973FEB331B}" presName="node" presStyleLbl="node1" presStyleIdx="24" presStyleCnt="28">
        <dgm:presLayoutVars>
          <dgm:bulletEnabled val="1"/>
        </dgm:presLayoutVars>
      </dgm:prSet>
      <dgm:spPr/>
    </dgm:pt>
    <dgm:pt modelId="{4C5E47E7-D807-415F-9CD0-5AC2F6455FB4}" type="pres">
      <dgm:prSet presAssocID="{A2BED985-5F4F-4B7A-86CD-44F300221150}" presName="sibTrans" presStyleCnt="0"/>
      <dgm:spPr/>
    </dgm:pt>
    <dgm:pt modelId="{B50DBB35-00DF-4E49-A1BC-0E810621FB4C}" type="pres">
      <dgm:prSet presAssocID="{CBB2F86B-6090-490F-9B22-3180C6AA8740}" presName="node" presStyleLbl="node1" presStyleIdx="25" presStyleCnt="28">
        <dgm:presLayoutVars>
          <dgm:bulletEnabled val="1"/>
        </dgm:presLayoutVars>
      </dgm:prSet>
      <dgm:spPr/>
    </dgm:pt>
    <dgm:pt modelId="{9EBCF444-7C56-4FF7-8112-4DA46DF7C2D3}" type="pres">
      <dgm:prSet presAssocID="{5AFEBB7B-2778-4B20-8B74-1B7CB6EC01EB}" presName="sibTrans" presStyleCnt="0"/>
      <dgm:spPr/>
    </dgm:pt>
    <dgm:pt modelId="{A13AE1D0-B6EE-479B-AF10-F5F634DDDC96}" type="pres">
      <dgm:prSet presAssocID="{289C7F50-273A-4155-8553-63D48406D1E9}" presName="node" presStyleLbl="node1" presStyleIdx="26" presStyleCnt="28">
        <dgm:presLayoutVars>
          <dgm:bulletEnabled val="1"/>
        </dgm:presLayoutVars>
      </dgm:prSet>
      <dgm:spPr/>
    </dgm:pt>
    <dgm:pt modelId="{4BDC66A7-42E3-4C39-8A58-7FB9C8AC108E}" type="pres">
      <dgm:prSet presAssocID="{E7CADE9F-1FA1-4A05-BEC7-7A071EC9B084}" presName="sibTrans" presStyleCnt="0"/>
      <dgm:spPr/>
    </dgm:pt>
    <dgm:pt modelId="{B9B8CC72-7577-4204-9DB0-A1FBFC58F395}" type="pres">
      <dgm:prSet presAssocID="{A2224BC1-85CF-4DB7-80AF-236875618D31}" presName="node" presStyleLbl="node1" presStyleIdx="27" presStyleCnt="28">
        <dgm:presLayoutVars>
          <dgm:bulletEnabled val="1"/>
        </dgm:presLayoutVars>
      </dgm:prSet>
      <dgm:spPr/>
    </dgm:pt>
  </dgm:ptLst>
  <dgm:cxnLst>
    <dgm:cxn modelId="{A3E5D306-0909-4154-9D27-E652EE9B4108}" srcId="{5E878857-65AA-411C-BDCD-A64E5055BC7E}" destId="{3AA79157-DEDA-4559-8C19-A727BF0C5135}" srcOrd="12" destOrd="0" parTransId="{2DC93E6A-4F21-401E-82FE-51919C025B7B}" sibTransId="{FEDE2669-E4AB-4D1C-81CF-5F1F74295926}"/>
    <dgm:cxn modelId="{04110807-7ABA-4F93-A3DD-C0539E0A4488}" srcId="{5E878857-65AA-411C-BDCD-A64E5055BC7E}" destId="{398B8C61-C758-44DE-9363-6DBD501CFF67}" srcOrd="1" destOrd="0" parTransId="{72E0779E-3BFF-4F26-BE17-57ECBA5D5122}" sibTransId="{14436B46-6807-4C3E-8EA3-CAF09242EE93}"/>
    <dgm:cxn modelId="{86E7E107-4BD8-483A-94E5-DD61A6745CD6}" type="presOf" srcId="{CE93BD36-E5FC-4E03-A885-CA8F3A93C00B}" destId="{D580A9D8-8996-4413-8E60-9F9CC1D39DF8}" srcOrd="0" destOrd="0" presId="urn:microsoft.com/office/officeart/2005/8/layout/default"/>
    <dgm:cxn modelId="{82A2A30B-4824-4025-99DA-9C4F647F88CE}" type="presOf" srcId="{C4B014FF-C462-40C0-A6A1-962A992954DD}" destId="{7C0AF0EC-6533-4602-B902-B7417DF9F213}" srcOrd="0" destOrd="0" presId="urn:microsoft.com/office/officeart/2005/8/layout/default"/>
    <dgm:cxn modelId="{86602210-7494-4074-B6BB-ABC6D4B135B8}" type="presOf" srcId="{0307FF17-24FE-4B9D-B1BC-D1EC72075E8E}" destId="{AAD7FF05-718C-44C4-84CA-2737DF91CADF}" srcOrd="0" destOrd="0" presId="urn:microsoft.com/office/officeart/2005/8/layout/default"/>
    <dgm:cxn modelId="{D3033510-61A4-4678-AE8F-CBA4EC6E8BB3}" srcId="{5E878857-65AA-411C-BDCD-A64E5055BC7E}" destId="{289C7F50-273A-4155-8553-63D48406D1E9}" srcOrd="26" destOrd="0" parTransId="{71D7AFCC-678A-487D-AA6D-601147CEA9E6}" sibTransId="{E7CADE9F-1FA1-4A05-BEC7-7A071EC9B084}"/>
    <dgm:cxn modelId="{8C45E414-985A-4BE3-8559-978CB10CF849}" type="presOf" srcId="{A5A2FB1E-5D34-45D1-BDA5-270C22434972}" destId="{B5C53AEB-F1C8-4CBB-ABF7-C7FBED87D1B2}" srcOrd="0" destOrd="0" presId="urn:microsoft.com/office/officeart/2005/8/layout/default"/>
    <dgm:cxn modelId="{2C7AD318-2D06-409F-AEF4-D535303CCCD3}" type="presOf" srcId="{289C7F50-273A-4155-8553-63D48406D1E9}" destId="{A13AE1D0-B6EE-479B-AF10-F5F634DDDC96}" srcOrd="0" destOrd="0" presId="urn:microsoft.com/office/officeart/2005/8/layout/default"/>
    <dgm:cxn modelId="{827DE019-6D53-4BE0-AC94-DFDAB087BE81}" srcId="{5E878857-65AA-411C-BDCD-A64E5055BC7E}" destId="{A5A2FB1E-5D34-45D1-BDA5-270C22434972}" srcOrd="4" destOrd="0" parTransId="{73FCECC2-9386-4E59-A89C-5040CDDE82D1}" sibTransId="{F748882B-2067-4931-9489-5ABA38170679}"/>
    <dgm:cxn modelId="{255C151B-0986-4F96-9636-8596BF289EF8}" srcId="{5E878857-65AA-411C-BDCD-A64E5055BC7E}" destId="{CBB2F86B-6090-490F-9B22-3180C6AA8740}" srcOrd="25" destOrd="0" parTransId="{5D0B7794-DE4B-497E-A771-AFA77B3CA2CD}" sibTransId="{5AFEBB7B-2778-4B20-8B74-1B7CB6EC01EB}"/>
    <dgm:cxn modelId="{81353B1D-27B9-4E5F-9E6F-534047BF1C66}" type="presOf" srcId="{CC7CEE41-3A1F-456D-9E95-AA6745C2C2E2}" destId="{E66E0D4E-BBD0-4CDE-8995-611294728232}" srcOrd="0" destOrd="0" presId="urn:microsoft.com/office/officeart/2005/8/layout/default"/>
    <dgm:cxn modelId="{313DB81F-58EE-4EC1-91F6-1FD1B6447BBD}" srcId="{5E878857-65AA-411C-BDCD-A64E5055BC7E}" destId="{E1848FC3-C8B8-40AA-AB0B-9F6F6A608106}" srcOrd="3" destOrd="0" parTransId="{B0D8C943-3740-4650-A58C-94F18076CC77}" sibTransId="{D0C8E3B6-BF60-4515-85F1-2EB3E39B48C0}"/>
    <dgm:cxn modelId="{1BF4FC1F-3061-4875-904A-D3BB5D06977A}" type="presOf" srcId="{C3A77C3F-7681-41F2-8225-EBD060A9DD4F}" destId="{05F2E3E3-568D-4C17-B995-56AA4494A3B4}" srcOrd="0" destOrd="0" presId="urn:microsoft.com/office/officeart/2005/8/layout/default"/>
    <dgm:cxn modelId="{49A99B20-8BD9-4667-8F7A-23DB7AA6D1A5}" type="presOf" srcId="{E1848FC3-C8B8-40AA-AB0B-9F6F6A608106}" destId="{8AB22A1E-9A42-4BF7-BCF1-7687B6E971F2}" srcOrd="0" destOrd="0" presId="urn:microsoft.com/office/officeart/2005/8/layout/default"/>
    <dgm:cxn modelId="{73CC7122-2529-4C83-ADAA-74478525128A}" srcId="{5E878857-65AA-411C-BDCD-A64E5055BC7E}" destId="{0307FF17-24FE-4B9D-B1BC-D1EC72075E8E}" srcOrd="18" destOrd="0" parTransId="{1B5FF27D-6362-4662-9029-DBD59B961CA7}" sibTransId="{EDD8664F-F883-4DAD-A91F-8DBF79958145}"/>
    <dgm:cxn modelId="{F71BEC25-1F02-4148-833D-C84A2F491B24}" srcId="{5E878857-65AA-411C-BDCD-A64E5055BC7E}" destId="{AA5BF076-44B8-441B-9991-1FAEE79D264A}" srcOrd="2" destOrd="0" parTransId="{1DAD23DC-5E8E-4360-BB4C-5B9F645AF0B7}" sibTransId="{17E8DDC5-129A-4536-997F-91B0607A9988}"/>
    <dgm:cxn modelId="{C307382D-29CC-404A-B0CD-828831231A97}" type="presOf" srcId="{58B3E9C6-6A31-4139-8BB6-D4A8D950F52B}" destId="{70D4CBDE-D141-4B89-8633-1E8816E5D811}" srcOrd="0" destOrd="0" presId="urn:microsoft.com/office/officeart/2005/8/layout/default"/>
    <dgm:cxn modelId="{1BA9B131-151B-4F05-9385-2E553F9A733B}" type="presOf" srcId="{A2224BC1-85CF-4DB7-80AF-236875618D31}" destId="{B9B8CC72-7577-4204-9DB0-A1FBFC58F395}" srcOrd="0" destOrd="0" presId="urn:microsoft.com/office/officeart/2005/8/layout/default"/>
    <dgm:cxn modelId="{6608203F-E907-4DE9-8AA1-6FB009070858}" type="presOf" srcId="{4BCC57BA-876D-4042-8283-D87CD685D5A0}" destId="{2B40FD57-BDA1-4456-8DCF-6C67B18CA44E}" srcOrd="0" destOrd="0" presId="urn:microsoft.com/office/officeart/2005/8/layout/default"/>
    <dgm:cxn modelId="{7E437F40-5C98-42DE-95B8-8E8A518614F4}" type="presOf" srcId="{AA5BF076-44B8-441B-9991-1FAEE79D264A}" destId="{1F8F240E-47B3-4006-A74B-FBEF566C9C72}" srcOrd="0" destOrd="0" presId="urn:microsoft.com/office/officeart/2005/8/layout/default"/>
    <dgm:cxn modelId="{6298DD40-6677-467D-A97B-DDAEDF1BE941}" type="presOf" srcId="{F07884BA-D0DF-4BED-83AE-9387BA281473}" destId="{1C462CC9-93D5-4A89-8E91-C3D8A249998A}" srcOrd="0" destOrd="0" presId="urn:microsoft.com/office/officeart/2005/8/layout/default"/>
    <dgm:cxn modelId="{E950095D-EA63-4A36-9D03-470966FDEC33}" type="presOf" srcId="{398B8C61-C758-44DE-9363-6DBD501CFF67}" destId="{522710F3-ED19-46B7-B7FA-014D570C69A5}" srcOrd="0" destOrd="0" presId="urn:microsoft.com/office/officeart/2005/8/layout/default"/>
    <dgm:cxn modelId="{B62C375F-68DA-4E27-B60D-1BC0C5A84B6C}" type="presOf" srcId="{85568EE0-FBC0-426E-97DC-398A54B950E1}" destId="{73724FF1-4D97-4D93-9B83-D0B4B2D7D373}" srcOrd="0" destOrd="0" presId="urn:microsoft.com/office/officeart/2005/8/layout/default"/>
    <dgm:cxn modelId="{EEB36D62-AD4E-471D-8E56-53D002D1D268}" srcId="{5E878857-65AA-411C-BDCD-A64E5055BC7E}" destId="{B9F145C8-6E93-45A4-818B-6B0147A8AE0C}" srcOrd="0" destOrd="0" parTransId="{976C5202-458C-43C9-AF86-DF093929605D}" sibTransId="{A7D09487-DDDC-466D-9D53-F34DF756267C}"/>
    <dgm:cxn modelId="{F546B265-C7AE-43DC-99A3-A03CEBEB00B1}" srcId="{5E878857-65AA-411C-BDCD-A64E5055BC7E}" destId="{65AC2869-780F-4FC7-8354-C5864C341433}" srcOrd="10" destOrd="0" parTransId="{8BDAABEC-16B6-42EE-85F3-0AE45AB554D7}" sibTransId="{FCB5BB23-A176-44C9-95F5-E53C9534E53F}"/>
    <dgm:cxn modelId="{3D879F46-36EA-45D8-B723-2C87C4615DC6}" type="presOf" srcId="{7A6525AA-135E-4DDB-A00D-A3751F80582E}" destId="{B60C2957-AD5C-4095-9AD3-0EFBE90A8ED7}" srcOrd="0" destOrd="0" presId="urn:microsoft.com/office/officeart/2005/8/layout/default"/>
    <dgm:cxn modelId="{B0926968-EA8B-470D-9E3F-B20517FBF5C7}" type="presOf" srcId="{6B2BAF73-F007-448B-8271-DC972C2A9C1A}" destId="{98ED2AB1-B0B1-4319-A8E5-C0FC6F065678}" srcOrd="0" destOrd="0" presId="urn:microsoft.com/office/officeart/2005/8/layout/default"/>
    <dgm:cxn modelId="{F7DCAA4B-282D-4B33-8B5E-1633342BC8A9}" srcId="{5E878857-65AA-411C-BDCD-A64E5055BC7E}" destId="{7A6525AA-135E-4DDB-A00D-A3751F80582E}" srcOrd="6" destOrd="0" parTransId="{14053EB6-3AB8-41D5-9A77-3C6615CC0D93}" sibTransId="{BF94F8A6-E341-496E-8518-D34E908CE17C}"/>
    <dgm:cxn modelId="{0774184F-B6AA-4875-BFD4-E86BF3C57657}" type="presOf" srcId="{CBB2F86B-6090-490F-9B22-3180C6AA8740}" destId="{B50DBB35-00DF-4E49-A1BC-0E810621FB4C}" srcOrd="0" destOrd="0" presId="urn:microsoft.com/office/officeart/2005/8/layout/default"/>
    <dgm:cxn modelId="{170D246F-B306-42CF-B6D8-F8ECB319B44D}" srcId="{5E878857-65AA-411C-BDCD-A64E5055BC7E}" destId="{F07884BA-D0DF-4BED-83AE-9387BA281473}" srcOrd="7" destOrd="0" parTransId="{95D314E3-A16A-426D-ADE4-5F56F903DEB3}" sibTransId="{700705D5-C193-4146-B673-38CDDC50F45D}"/>
    <dgm:cxn modelId="{D1B15A6F-F6F9-478A-B0D4-D897D71CAD64}" type="presOf" srcId="{3AA79157-DEDA-4559-8C19-A727BF0C5135}" destId="{4186C36C-A060-4FE1-9B6D-0F8D6185F269}" srcOrd="0" destOrd="0" presId="urn:microsoft.com/office/officeart/2005/8/layout/default"/>
    <dgm:cxn modelId="{0BD2BD54-EF4D-4B63-9651-9E89C8FFB080}" srcId="{5E878857-65AA-411C-BDCD-A64E5055BC7E}" destId="{D1A17ADB-362D-4165-8EB0-22E96BAD46B2}" srcOrd="11" destOrd="0" parTransId="{53A98D0A-D166-4F5C-B35E-22EB666074E0}" sibTransId="{DB56B8BD-2BB6-4213-926B-3EB2949CA4F0}"/>
    <dgm:cxn modelId="{9DFA8176-B3D3-4694-BFE0-EDCBE14DAC9B}" type="presOf" srcId="{1744AD7B-9E00-4637-958F-C3973FEB331B}" destId="{1E8B0526-FCDF-441F-BDC7-65BC4627E557}" srcOrd="0" destOrd="0" presId="urn:microsoft.com/office/officeart/2005/8/layout/default"/>
    <dgm:cxn modelId="{499BE876-EBCD-4E00-8EDE-92E8780E1D0C}" type="presOf" srcId="{B9F145C8-6E93-45A4-818B-6B0147A8AE0C}" destId="{DF34E260-8DE2-4A20-BD23-F5C4D4FC50FA}" srcOrd="0" destOrd="0" presId="urn:microsoft.com/office/officeart/2005/8/layout/default"/>
    <dgm:cxn modelId="{9ED11458-A420-4E70-B45F-25CF514E6DC2}" type="presOf" srcId="{5E878857-65AA-411C-BDCD-A64E5055BC7E}" destId="{DE7C63D1-D15F-48FC-9595-DD2510927F02}" srcOrd="0" destOrd="0" presId="urn:microsoft.com/office/officeart/2005/8/layout/default"/>
    <dgm:cxn modelId="{F83D1578-5ADF-485A-B119-9ECCBBDF2B71}" srcId="{5E878857-65AA-411C-BDCD-A64E5055BC7E}" destId="{5AE4BCA1-4267-491C-A7BD-87FD6AC03149}" srcOrd="5" destOrd="0" parTransId="{22DDA3B4-BCE5-4334-97BE-D66B5EF5B59C}" sibTransId="{7B67C651-3909-4328-A101-623F4E8647C3}"/>
    <dgm:cxn modelId="{A3C4AB7A-D673-4ECB-AE01-CA8D2292D634}" srcId="{5E878857-65AA-411C-BDCD-A64E5055BC7E}" destId="{C4B014FF-C462-40C0-A6A1-962A992954DD}" srcOrd="22" destOrd="0" parTransId="{69A9AF35-5234-4588-B77B-6FABEABA2CF1}" sibTransId="{D2505FD9-25CF-4B7D-A1A9-814931C21CC3}"/>
    <dgm:cxn modelId="{68ABBF7F-DC17-42C3-B5A8-0433CC40F570}" srcId="{5E878857-65AA-411C-BDCD-A64E5055BC7E}" destId="{B38E79E6-0FDA-49AD-A0A1-3965DE173767}" srcOrd="23" destOrd="0" parTransId="{5F88F68F-A0EB-4DA8-A2C8-C12F7062550D}" sibTransId="{C8D31E3E-C8B9-4299-B6FC-5A30C061933C}"/>
    <dgm:cxn modelId="{213DD48A-A815-4BFA-B688-83C06A39340A}" srcId="{5E878857-65AA-411C-BDCD-A64E5055BC7E}" destId="{6B2BAF73-F007-448B-8271-DC972C2A9C1A}" srcOrd="13" destOrd="0" parTransId="{8A5AB467-3843-489D-A2ED-105EB33E16AD}" sibTransId="{4B3DA062-2B2A-4AD2-80E0-80076504BE1C}"/>
    <dgm:cxn modelId="{8424D48D-A76E-43E6-B31F-0733355FBBD7}" srcId="{5E878857-65AA-411C-BDCD-A64E5055BC7E}" destId="{85568EE0-FBC0-426E-97DC-398A54B950E1}" srcOrd="16" destOrd="0" parTransId="{E3CA1A72-3E0A-4D74-8242-229C50CB0248}" sibTransId="{B918FD99-DEAA-4D97-9F2E-38FD35A815D3}"/>
    <dgm:cxn modelId="{3220848E-30C5-4348-8009-EEE195C48B9E}" srcId="{5E878857-65AA-411C-BDCD-A64E5055BC7E}" destId="{B94A8003-D45B-415C-AD3E-93613F6EC758}" srcOrd="17" destOrd="0" parTransId="{3E01DA9F-219F-4285-8B6E-56210E14076E}" sibTransId="{DE58AE59-0498-406D-8F2F-69FE498EFDFE}"/>
    <dgm:cxn modelId="{94736694-D217-4D98-B2E5-1F71D7B128CA}" type="presOf" srcId="{65AC2869-780F-4FC7-8354-C5864C341433}" destId="{F0F8DE4C-6E7B-42E9-964A-EE9CFEC2E089}" srcOrd="0" destOrd="0" presId="urn:microsoft.com/office/officeart/2005/8/layout/default"/>
    <dgm:cxn modelId="{BBA03E95-5352-400E-A64D-13445E0810B4}" type="presOf" srcId="{ED3ECBC0-F564-4D56-85F5-848AAE5CA269}" destId="{39C1C870-9165-40AA-B846-635AC7F43E97}" srcOrd="0" destOrd="0" presId="urn:microsoft.com/office/officeart/2005/8/layout/default"/>
    <dgm:cxn modelId="{063CE296-C9D8-456B-B914-0724F430863E}" srcId="{5E878857-65AA-411C-BDCD-A64E5055BC7E}" destId="{4BCC57BA-876D-4042-8283-D87CD685D5A0}" srcOrd="8" destOrd="0" parTransId="{FD8C857F-C9AB-43B3-A4BD-ACE4569FF8C1}" sibTransId="{B887CD3D-2B45-4BC6-A220-D9033DF15A24}"/>
    <dgm:cxn modelId="{CC73E39F-FC73-440C-8E6C-9AB2B48108A0}" srcId="{5E878857-65AA-411C-BDCD-A64E5055BC7E}" destId="{58B3E9C6-6A31-4139-8BB6-D4A8D950F52B}" srcOrd="19" destOrd="0" parTransId="{86E8B0EF-78DF-4B77-8F6D-E4ACD00449E3}" sibTransId="{04654A4C-EAE5-4A30-96F5-D3554996C2AD}"/>
    <dgm:cxn modelId="{2B9215A0-06AC-4C67-ADF7-ECA4E8F3202D}" srcId="{5E878857-65AA-411C-BDCD-A64E5055BC7E}" destId="{1744AD7B-9E00-4637-958F-C3973FEB331B}" srcOrd="24" destOrd="0" parTransId="{B6C0F28F-AC9E-44C2-8221-D7B28A1D7FBB}" sibTransId="{A2BED985-5F4F-4B7A-86CD-44F300221150}"/>
    <dgm:cxn modelId="{2DD385A5-74FF-46CD-9394-E1CBC241050E}" type="presOf" srcId="{D1A17ADB-362D-4165-8EB0-22E96BAD46B2}" destId="{3C18A444-4066-401F-9950-2CE4CE7C95F5}" srcOrd="0" destOrd="0" presId="urn:microsoft.com/office/officeart/2005/8/layout/default"/>
    <dgm:cxn modelId="{277F28A9-EEEB-4552-B05F-2EEB8D11550C}" srcId="{5E878857-65AA-411C-BDCD-A64E5055BC7E}" destId="{CE93BD36-E5FC-4E03-A885-CA8F3A93C00B}" srcOrd="9" destOrd="0" parTransId="{4A13513F-8518-4DF2-8390-8EE9783758CD}" sibTransId="{17276FBE-0196-4E39-8645-22E353D7DA15}"/>
    <dgm:cxn modelId="{84E1A3A9-8A10-4ED8-BC70-DD0975512DB8}" srcId="{5E878857-65AA-411C-BDCD-A64E5055BC7E}" destId="{C4B07C41-4DA8-4491-B4B5-3AE6EFA5C9C4}" srcOrd="20" destOrd="0" parTransId="{BCFF3E66-CBA8-47EB-B548-A4C8B6ADAB75}" sibTransId="{6B903B51-1569-4EB6-83FA-25510C0C2FE2}"/>
    <dgm:cxn modelId="{8E51C0A9-BF72-45FB-BEC6-064B3838A02C}" srcId="{5E878857-65AA-411C-BDCD-A64E5055BC7E}" destId="{C3A77C3F-7681-41F2-8225-EBD060A9DD4F}" srcOrd="14" destOrd="0" parTransId="{5C5A15D4-C166-4143-8B2A-A1E1A0479B40}" sibTransId="{8D6A0B81-6D1E-4B79-86E0-0C09D548B253}"/>
    <dgm:cxn modelId="{7022DEB8-D04B-4FA5-9014-C792CC5E79DA}" srcId="{5E878857-65AA-411C-BDCD-A64E5055BC7E}" destId="{ED3ECBC0-F564-4D56-85F5-848AAE5CA269}" srcOrd="15" destOrd="0" parTransId="{C130F16D-0503-4A30-A035-9F62A18FD975}" sibTransId="{5DD1752E-A06A-4516-95CF-D342691DD23B}"/>
    <dgm:cxn modelId="{59E73FC0-BB1F-492A-A3F0-3BF1FBD8DCA9}" srcId="{5E878857-65AA-411C-BDCD-A64E5055BC7E}" destId="{CC7CEE41-3A1F-456D-9E95-AA6745C2C2E2}" srcOrd="21" destOrd="0" parTransId="{016319A1-2829-48D3-9C66-3925C4E558BA}" sibTransId="{A8329276-60F6-4118-AB68-8B822DD15655}"/>
    <dgm:cxn modelId="{11960CCD-15FA-42A4-AE6A-A55469846793}" srcId="{5E878857-65AA-411C-BDCD-A64E5055BC7E}" destId="{A2224BC1-85CF-4DB7-80AF-236875618D31}" srcOrd="27" destOrd="0" parTransId="{FF32EED4-76D0-4B14-87C5-CBC4ABF583E1}" sibTransId="{C7574B86-24A2-46BA-82F2-993359E04E85}"/>
    <dgm:cxn modelId="{00661FD7-A379-4834-A742-632DA06C6192}" type="presOf" srcId="{B94A8003-D45B-415C-AD3E-93613F6EC758}" destId="{2707E231-2BF9-4408-B5AF-560A86FB49F2}" srcOrd="0" destOrd="0" presId="urn:microsoft.com/office/officeart/2005/8/layout/default"/>
    <dgm:cxn modelId="{64C9B8D9-CD82-420A-9DBF-D2CE5A61F6DC}" type="presOf" srcId="{C4B07C41-4DA8-4491-B4B5-3AE6EFA5C9C4}" destId="{25DD58CC-2459-440B-A483-DD61A77CD85B}" srcOrd="0" destOrd="0" presId="urn:microsoft.com/office/officeart/2005/8/layout/default"/>
    <dgm:cxn modelId="{EA25FAEA-4A7F-4343-8583-CA292F7CC15B}" type="presOf" srcId="{5AE4BCA1-4267-491C-A7BD-87FD6AC03149}" destId="{07889A00-EB03-45F2-BB89-242E84F80532}" srcOrd="0" destOrd="0" presId="urn:microsoft.com/office/officeart/2005/8/layout/default"/>
    <dgm:cxn modelId="{590F40F4-1D8C-4832-9AB2-CF3F7B1572AF}" type="presOf" srcId="{B38E79E6-0FDA-49AD-A0A1-3965DE173767}" destId="{D26AA30E-8B31-42FE-82E8-61D2D8F3A507}" srcOrd="0" destOrd="0" presId="urn:microsoft.com/office/officeart/2005/8/layout/default"/>
    <dgm:cxn modelId="{D4DECAFA-AA1F-48E8-B724-267165D01882}" type="presParOf" srcId="{DE7C63D1-D15F-48FC-9595-DD2510927F02}" destId="{DF34E260-8DE2-4A20-BD23-F5C4D4FC50FA}" srcOrd="0" destOrd="0" presId="urn:microsoft.com/office/officeart/2005/8/layout/default"/>
    <dgm:cxn modelId="{79CACAFC-C04F-48E2-8F72-45CB497BA3A7}" type="presParOf" srcId="{DE7C63D1-D15F-48FC-9595-DD2510927F02}" destId="{86FDE4A2-4CB0-4A91-97AF-A5B42ECC22DA}" srcOrd="1" destOrd="0" presId="urn:microsoft.com/office/officeart/2005/8/layout/default"/>
    <dgm:cxn modelId="{E99FD7C0-DBEB-4569-B331-FF8EE690C320}" type="presParOf" srcId="{DE7C63D1-D15F-48FC-9595-DD2510927F02}" destId="{522710F3-ED19-46B7-B7FA-014D570C69A5}" srcOrd="2" destOrd="0" presId="urn:microsoft.com/office/officeart/2005/8/layout/default"/>
    <dgm:cxn modelId="{C7867F9F-64A5-4C6E-9D34-BC730D4234F3}" type="presParOf" srcId="{DE7C63D1-D15F-48FC-9595-DD2510927F02}" destId="{E5263731-EECC-42C8-BD8B-90D819ECC4D5}" srcOrd="3" destOrd="0" presId="urn:microsoft.com/office/officeart/2005/8/layout/default"/>
    <dgm:cxn modelId="{4AB27E37-FA28-4F4A-B84A-1D1341C5200F}" type="presParOf" srcId="{DE7C63D1-D15F-48FC-9595-DD2510927F02}" destId="{1F8F240E-47B3-4006-A74B-FBEF566C9C72}" srcOrd="4" destOrd="0" presId="urn:microsoft.com/office/officeart/2005/8/layout/default"/>
    <dgm:cxn modelId="{2C6AACFA-F506-4207-A4A6-446708BCA689}" type="presParOf" srcId="{DE7C63D1-D15F-48FC-9595-DD2510927F02}" destId="{B3496474-2F66-4CEB-8007-229CD9B54062}" srcOrd="5" destOrd="0" presId="urn:microsoft.com/office/officeart/2005/8/layout/default"/>
    <dgm:cxn modelId="{49635E12-F10A-4A4E-BE09-DC3A6ACE1E98}" type="presParOf" srcId="{DE7C63D1-D15F-48FC-9595-DD2510927F02}" destId="{8AB22A1E-9A42-4BF7-BCF1-7687B6E971F2}" srcOrd="6" destOrd="0" presId="urn:microsoft.com/office/officeart/2005/8/layout/default"/>
    <dgm:cxn modelId="{F9DDD8BC-EC45-43E3-B215-C745203C3C8B}" type="presParOf" srcId="{DE7C63D1-D15F-48FC-9595-DD2510927F02}" destId="{FE8F792B-69C0-45FE-A39F-777DD04883C4}" srcOrd="7" destOrd="0" presId="urn:microsoft.com/office/officeart/2005/8/layout/default"/>
    <dgm:cxn modelId="{12C43830-4CD3-40E2-8C01-1BDB2AAD3BC9}" type="presParOf" srcId="{DE7C63D1-D15F-48FC-9595-DD2510927F02}" destId="{B5C53AEB-F1C8-4CBB-ABF7-C7FBED87D1B2}" srcOrd="8" destOrd="0" presId="urn:microsoft.com/office/officeart/2005/8/layout/default"/>
    <dgm:cxn modelId="{29BAF8AB-6488-49BE-991B-97D2CDE3E3AA}" type="presParOf" srcId="{DE7C63D1-D15F-48FC-9595-DD2510927F02}" destId="{EA133CD7-0558-4CCE-97F9-7A5D97F4D4BF}" srcOrd="9" destOrd="0" presId="urn:microsoft.com/office/officeart/2005/8/layout/default"/>
    <dgm:cxn modelId="{5E8513AE-FC56-4E70-9FCA-EBE241F73122}" type="presParOf" srcId="{DE7C63D1-D15F-48FC-9595-DD2510927F02}" destId="{07889A00-EB03-45F2-BB89-242E84F80532}" srcOrd="10" destOrd="0" presId="urn:microsoft.com/office/officeart/2005/8/layout/default"/>
    <dgm:cxn modelId="{46AFA8F7-6061-4A8F-A1DF-06A1416431BB}" type="presParOf" srcId="{DE7C63D1-D15F-48FC-9595-DD2510927F02}" destId="{13997EEB-95DE-4F1E-8442-222762BF1AE7}" srcOrd="11" destOrd="0" presId="urn:microsoft.com/office/officeart/2005/8/layout/default"/>
    <dgm:cxn modelId="{DDE8B1ED-6928-4219-8374-1766367D04D7}" type="presParOf" srcId="{DE7C63D1-D15F-48FC-9595-DD2510927F02}" destId="{B60C2957-AD5C-4095-9AD3-0EFBE90A8ED7}" srcOrd="12" destOrd="0" presId="urn:microsoft.com/office/officeart/2005/8/layout/default"/>
    <dgm:cxn modelId="{726EFBD3-DF72-4AFE-A229-B1EF0E53B1E8}" type="presParOf" srcId="{DE7C63D1-D15F-48FC-9595-DD2510927F02}" destId="{FAB17E5F-8450-4BD1-84D1-A19A99F0770F}" srcOrd="13" destOrd="0" presId="urn:microsoft.com/office/officeart/2005/8/layout/default"/>
    <dgm:cxn modelId="{7A66468A-CFF3-4973-8B9D-41F2F711928F}" type="presParOf" srcId="{DE7C63D1-D15F-48FC-9595-DD2510927F02}" destId="{1C462CC9-93D5-4A89-8E91-C3D8A249998A}" srcOrd="14" destOrd="0" presId="urn:microsoft.com/office/officeart/2005/8/layout/default"/>
    <dgm:cxn modelId="{F4B63BED-9EBC-4ABC-94A6-442C28F12FA6}" type="presParOf" srcId="{DE7C63D1-D15F-48FC-9595-DD2510927F02}" destId="{BA7A4988-0D71-4A30-89DE-D2F5FFAFC8E7}" srcOrd="15" destOrd="0" presId="urn:microsoft.com/office/officeart/2005/8/layout/default"/>
    <dgm:cxn modelId="{8E62A2C4-A7C5-4AA9-B4EF-BAACB301A315}" type="presParOf" srcId="{DE7C63D1-D15F-48FC-9595-DD2510927F02}" destId="{2B40FD57-BDA1-4456-8DCF-6C67B18CA44E}" srcOrd="16" destOrd="0" presId="urn:microsoft.com/office/officeart/2005/8/layout/default"/>
    <dgm:cxn modelId="{29AC5578-5CDE-41DF-BC81-D69D0042FF2F}" type="presParOf" srcId="{DE7C63D1-D15F-48FC-9595-DD2510927F02}" destId="{EA3F937A-B6B7-4FC8-87CB-AF98D0C55155}" srcOrd="17" destOrd="0" presId="urn:microsoft.com/office/officeart/2005/8/layout/default"/>
    <dgm:cxn modelId="{E1CC7E79-D987-4DE0-AAD2-6AD4321E0875}" type="presParOf" srcId="{DE7C63D1-D15F-48FC-9595-DD2510927F02}" destId="{D580A9D8-8996-4413-8E60-9F9CC1D39DF8}" srcOrd="18" destOrd="0" presId="urn:microsoft.com/office/officeart/2005/8/layout/default"/>
    <dgm:cxn modelId="{D90610DE-5409-47AF-8FDD-518D1B31EB7C}" type="presParOf" srcId="{DE7C63D1-D15F-48FC-9595-DD2510927F02}" destId="{973081EF-A2B0-4A81-B656-394D9FC08B39}" srcOrd="19" destOrd="0" presId="urn:microsoft.com/office/officeart/2005/8/layout/default"/>
    <dgm:cxn modelId="{DFC80CC1-CA53-4A1E-8C93-9A368316DD73}" type="presParOf" srcId="{DE7C63D1-D15F-48FC-9595-DD2510927F02}" destId="{F0F8DE4C-6E7B-42E9-964A-EE9CFEC2E089}" srcOrd="20" destOrd="0" presId="urn:microsoft.com/office/officeart/2005/8/layout/default"/>
    <dgm:cxn modelId="{FFBD21B5-31BE-4FEA-B5F0-5C4EF4D2668A}" type="presParOf" srcId="{DE7C63D1-D15F-48FC-9595-DD2510927F02}" destId="{38C6C783-F676-4B7D-B0DF-FEC2EF3C5D04}" srcOrd="21" destOrd="0" presId="urn:microsoft.com/office/officeart/2005/8/layout/default"/>
    <dgm:cxn modelId="{6A09C86C-BF55-459E-8DD1-86A2E495C862}" type="presParOf" srcId="{DE7C63D1-D15F-48FC-9595-DD2510927F02}" destId="{3C18A444-4066-401F-9950-2CE4CE7C95F5}" srcOrd="22" destOrd="0" presId="urn:microsoft.com/office/officeart/2005/8/layout/default"/>
    <dgm:cxn modelId="{A25E7A65-7557-44A8-9DED-D36918B55478}" type="presParOf" srcId="{DE7C63D1-D15F-48FC-9595-DD2510927F02}" destId="{1EE97408-DC37-4A48-A6AA-01B202838548}" srcOrd="23" destOrd="0" presId="urn:microsoft.com/office/officeart/2005/8/layout/default"/>
    <dgm:cxn modelId="{83C6EA4E-C7A9-4EFB-91F9-8797D77176A6}" type="presParOf" srcId="{DE7C63D1-D15F-48FC-9595-DD2510927F02}" destId="{4186C36C-A060-4FE1-9B6D-0F8D6185F269}" srcOrd="24" destOrd="0" presId="urn:microsoft.com/office/officeart/2005/8/layout/default"/>
    <dgm:cxn modelId="{D874EE4A-10BC-4295-BB31-FFB7EA0485E7}" type="presParOf" srcId="{DE7C63D1-D15F-48FC-9595-DD2510927F02}" destId="{28C573F9-63BB-4C05-AAFA-359FE342F4AC}" srcOrd="25" destOrd="0" presId="urn:microsoft.com/office/officeart/2005/8/layout/default"/>
    <dgm:cxn modelId="{E367981B-D2E5-426E-AC19-EE1F647A8966}" type="presParOf" srcId="{DE7C63D1-D15F-48FC-9595-DD2510927F02}" destId="{98ED2AB1-B0B1-4319-A8E5-C0FC6F065678}" srcOrd="26" destOrd="0" presId="urn:microsoft.com/office/officeart/2005/8/layout/default"/>
    <dgm:cxn modelId="{283FFEBF-BF93-4AFA-828C-B66B13C01CB8}" type="presParOf" srcId="{DE7C63D1-D15F-48FC-9595-DD2510927F02}" destId="{D6B38549-58FF-4BCF-A97E-60F9B8BFE164}" srcOrd="27" destOrd="0" presId="urn:microsoft.com/office/officeart/2005/8/layout/default"/>
    <dgm:cxn modelId="{0E13948C-BE7A-4BB4-B98C-A36F80071B16}" type="presParOf" srcId="{DE7C63D1-D15F-48FC-9595-DD2510927F02}" destId="{05F2E3E3-568D-4C17-B995-56AA4494A3B4}" srcOrd="28" destOrd="0" presId="urn:microsoft.com/office/officeart/2005/8/layout/default"/>
    <dgm:cxn modelId="{D1CD90AD-BAB1-4C2B-89CD-20A911EC3514}" type="presParOf" srcId="{DE7C63D1-D15F-48FC-9595-DD2510927F02}" destId="{098A0DBD-F31A-4E54-8966-D5A87A53AC16}" srcOrd="29" destOrd="0" presId="urn:microsoft.com/office/officeart/2005/8/layout/default"/>
    <dgm:cxn modelId="{12D11DFE-8393-48FA-8AF6-C62CCF5EEDA3}" type="presParOf" srcId="{DE7C63D1-D15F-48FC-9595-DD2510927F02}" destId="{39C1C870-9165-40AA-B846-635AC7F43E97}" srcOrd="30" destOrd="0" presId="urn:microsoft.com/office/officeart/2005/8/layout/default"/>
    <dgm:cxn modelId="{CC713B07-2F28-4486-9C4E-811F38D7DC21}" type="presParOf" srcId="{DE7C63D1-D15F-48FC-9595-DD2510927F02}" destId="{A131BCFA-6D0C-4118-8111-3C188E3CBEB9}" srcOrd="31" destOrd="0" presId="urn:microsoft.com/office/officeart/2005/8/layout/default"/>
    <dgm:cxn modelId="{E8D9D8B6-441A-49A2-B049-2E6CE5F4A7F2}" type="presParOf" srcId="{DE7C63D1-D15F-48FC-9595-DD2510927F02}" destId="{73724FF1-4D97-4D93-9B83-D0B4B2D7D373}" srcOrd="32" destOrd="0" presId="urn:microsoft.com/office/officeart/2005/8/layout/default"/>
    <dgm:cxn modelId="{61E5317C-77BE-4614-B846-C848105DE54F}" type="presParOf" srcId="{DE7C63D1-D15F-48FC-9595-DD2510927F02}" destId="{9E5F999E-C072-4C63-A066-F6BA4E1A9B04}" srcOrd="33" destOrd="0" presId="urn:microsoft.com/office/officeart/2005/8/layout/default"/>
    <dgm:cxn modelId="{9EF7E6F6-6E12-49FB-8383-7A848BC0CD92}" type="presParOf" srcId="{DE7C63D1-D15F-48FC-9595-DD2510927F02}" destId="{2707E231-2BF9-4408-B5AF-560A86FB49F2}" srcOrd="34" destOrd="0" presId="urn:microsoft.com/office/officeart/2005/8/layout/default"/>
    <dgm:cxn modelId="{A545E907-BD09-45F5-8D45-51146E6DFF2E}" type="presParOf" srcId="{DE7C63D1-D15F-48FC-9595-DD2510927F02}" destId="{5F42D20F-23EA-4622-BF15-2A22D843DE5D}" srcOrd="35" destOrd="0" presId="urn:microsoft.com/office/officeart/2005/8/layout/default"/>
    <dgm:cxn modelId="{14702A27-D647-4FAC-A89C-A74B963ABAFE}" type="presParOf" srcId="{DE7C63D1-D15F-48FC-9595-DD2510927F02}" destId="{AAD7FF05-718C-44C4-84CA-2737DF91CADF}" srcOrd="36" destOrd="0" presId="urn:microsoft.com/office/officeart/2005/8/layout/default"/>
    <dgm:cxn modelId="{0606E247-9EE0-4879-9FFC-9A52950DA818}" type="presParOf" srcId="{DE7C63D1-D15F-48FC-9595-DD2510927F02}" destId="{CA856163-EEE1-4E50-ACB3-4C4FAB4A688B}" srcOrd="37" destOrd="0" presId="urn:microsoft.com/office/officeart/2005/8/layout/default"/>
    <dgm:cxn modelId="{C7A7B1CE-D37B-47C4-8BA6-D611D32B9E6F}" type="presParOf" srcId="{DE7C63D1-D15F-48FC-9595-DD2510927F02}" destId="{70D4CBDE-D141-4B89-8633-1E8816E5D811}" srcOrd="38" destOrd="0" presId="urn:microsoft.com/office/officeart/2005/8/layout/default"/>
    <dgm:cxn modelId="{B288005F-3B33-4418-AEC6-FF01F6D8A62F}" type="presParOf" srcId="{DE7C63D1-D15F-48FC-9595-DD2510927F02}" destId="{091DDFFD-B6FD-43EA-AB1F-31D523D74683}" srcOrd="39" destOrd="0" presId="urn:microsoft.com/office/officeart/2005/8/layout/default"/>
    <dgm:cxn modelId="{AEB3B9AC-7B16-43F2-A2D0-A49794542E23}" type="presParOf" srcId="{DE7C63D1-D15F-48FC-9595-DD2510927F02}" destId="{25DD58CC-2459-440B-A483-DD61A77CD85B}" srcOrd="40" destOrd="0" presId="urn:microsoft.com/office/officeart/2005/8/layout/default"/>
    <dgm:cxn modelId="{FD4CED7E-6BB8-44D0-9CDF-C49FAB0A29B1}" type="presParOf" srcId="{DE7C63D1-D15F-48FC-9595-DD2510927F02}" destId="{4DF90A4E-8828-45EE-9658-64DF1C9444EC}" srcOrd="41" destOrd="0" presId="urn:microsoft.com/office/officeart/2005/8/layout/default"/>
    <dgm:cxn modelId="{8A6302D8-261F-4394-B734-99324DEDCB81}" type="presParOf" srcId="{DE7C63D1-D15F-48FC-9595-DD2510927F02}" destId="{E66E0D4E-BBD0-4CDE-8995-611294728232}" srcOrd="42" destOrd="0" presId="urn:microsoft.com/office/officeart/2005/8/layout/default"/>
    <dgm:cxn modelId="{D4542C0A-1D88-4DF8-9852-63CD182324C5}" type="presParOf" srcId="{DE7C63D1-D15F-48FC-9595-DD2510927F02}" destId="{E752AD68-3B06-47F6-AD23-3A4CF1192155}" srcOrd="43" destOrd="0" presId="urn:microsoft.com/office/officeart/2005/8/layout/default"/>
    <dgm:cxn modelId="{2B973787-CE68-4554-AD31-C6C28FFE5E6D}" type="presParOf" srcId="{DE7C63D1-D15F-48FC-9595-DD2510927F02}" destId="{7C0AF0EC-6533-4602-B902-B7417DF9F213}" srcOrd="44" destOrd="0" presId="urn:microsoft.com/office/officeart/2005/8/layout/default"/>
    <dgm:cxn modelId="{F5AF2AD7-9DF6-44EA-A902-DA7780300B8E}" type="presParOf" srcId="{DE7C63D1-D15F-48FC-9595-DD2510927F02}" destId="{220CA8CF-781D-4479-A1A9-2D3316ABDFC4}" srcOrd="45" destOrd="0" presId="urn:microsoft.com/office/officeart/2005/8/layout/default"/>
    <dgm:cxn modelId="{9A78A549-FB45-4DDA-827C-6EBF568D27E0}" type="presParOf" srcId="{DE7C63D1-D15F-48FC-9595-DD2510927F02}" destId="{D26AA30E-8B31-42FE-82E8-61D2D8F3A507}" srcOrd="46" destOrd="0" presId="urn:microsoft.com/office/officeart/2005/8/layout/default"/>
    <dgm:cxn modelId="{1B973268-A913-48AD-85C0-5FA5463409D3}" type="presParOf" srcId="{DE7C63D1-D15F-48FC-9595-DD2510927F02}" destId="{A7D6F5E3-FBEA-4472-8FB5-31A58A481630}" srcOrd="47" destOrd="0" presId="urn:microsoft.com/office/officeart/2005/8/layout/default"/>
    <dgm:cxn modelId="{842C3997-B000-4C55-90F7-2A1F000C6C62}" type="presParOf" srcId="{DE7C63D1-D15F-48FC-9595-DD2510927F02}" destId="{1E8B0526-FCDF-441F-BDC7-65BC4627E557}" srcOrd="48" destOrd="0" presId="urn:microsoft.com/office/officeart/2005/8/layout/default"/>
    <dgm:cxn modelId="{433D5836-A8D3-462B-A296-17DB647D9461}" type="presParOf" srcId="{DE7C63D1-D15F-48FC-9595-DD2510927F02}" destId="{4C5E47E7-D807-415F-9CD0-5AC2F6455FB4}" srcOrd="49" destOrd="0" presId="urn:microsoft.com/office/officeart/2005/8/layout/default"/>
    <dgm:cxn modelId="{6E2EA095-791F-4DE7-99B2-8E844EE43249}" type="presParOf" srcId="{DE7C63D1-D15F-48FC-9595-DD2510927F02}" destId="{B50DBB35-00DF-4E49-A1BC-0E810621FB4C}" srcOrd="50" destOrd="0" presId="urn:microsoft.com/office/officeart/2005/8/layout/default"/>
    <dgm:cxn modelId="{5BFAEC04-0974-4278-9E40-AF40A5E1FD37}" type="presParOf" srcId="{DE7C63D1-D15F-48FC-9595-DD2510927F02}" destId="{9EBCF444-7C56-4FF7-8112-4DA46DF7C2D3}" srcOrd="51" destOrd="0" presId="urn:microsoft.com/office/officeart/2005/8/layout/default"/>
    <dgm:cxn modelId="{859C1445-153B-4614-B49D-BC748AFF21BA}" type="presParOf" srcId="{DE7C63D1-D15F-48FC-9595-DD2510927F02}" destId="{A13AE1D0-B6EE-479B-AF10-F5F634DDDC96}" srcOrd="52" destOrd="0" presId="urn:microsoft.com/office/officeart/2005/8/layout/default"/>
    <dgm:cxn modelId="{3231A797-B696-46C8-92DE-6495FDE8BC6F}" type="presParOf" srcId="{DE7C63D1-D15F-48FC-9595-DD2510927F02}" destId="{4BDC66A7-42E3-4C39-8A58-7FB9C8AC108E}" srcOrd="53" destOrd="0" presId="urn:microsoft.com/office/officeart/2005/8/layout/default"/>
    <dgm:cxn modelId="{8FC21A4E-9110-4249-809F-08D0B0F779F1}" type="presParOf" srcId="{DE7C63D1-D15F-48FC-9595-DD2510927F02}" destId="{B9B8CC72-7577-4204-9DB0-A1FBFC58F395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876AD-39D3-4F6D-8078-F790C3E2DD5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AFFAC65-43DD-44F5-B986-EE7B578709D6}">
      <dgm:prSet phldrT="[Text]"/>
      <dgm:spPr/>
      <dgm:t>
        <a:bodyPr/>
        <a:lstStyle/>
        <a:p>
          <a:r>
            <a:rPr lang="en-GB" dirty="0"/>
            <a:t>John Piper, </a:t>
          </a:r>
        </a:p>
      </dgm:t>
    </dgm:pt>
    <dgm:pt modelId="{73D93DA6-2623-477C-8615-CA8558F6120A}" type="parTrans" cxnId="{E21BC17A-AF52-4DFD-8ADC-502AECB7C910}">
      <dgm:prSet/>
      <dgm:spPr/>
      <dgm:t>
        <a:bodyPr/>
        <a:lstStyle/>
        <a:p>
          <a:endParaRPr lang="en-GB"/>
        </a:p>
      </dgm:t>
    </dgm:pt>
    <dgm:pt modelId="{A461DC42-9000-4081-A8AD-E30D55C209F5}" type="sibTrans" cxnId="{E21BC17A-AF52-4DFD-8ADC-502AECB7C910}">
      <dgm:prSet/>
      <dgm:spPr/>
      <dgm:t>
        <a:bodyPr/>
        <a:lstStyle/>
        <a:p>
          <a:endParaRPr lang="en-GB"/>
        </a:p>
      </dgm:t>
    </dgm:pt>
    <dgm:pt modelId="{63562640-C4DE-4316-BF9F-D3E62C1FB9C3}">
      <dgm:prSet phldrT="[Text]"/>
      <dgm:spPr/>
      <dgm:t>
        <a:bodyPr/>
        <a:lstStyle/>
        <a:p>
          <a:r>
            <a:rPr lang="en-GB"/>
            <a:t>Ben Watts</a:t>
          </a:r>
        </a:p>
      </dgm:t>
    </dgm:pt>
    <dgm:pt modelId="{D2E33797-54CE-45D6-975E-77CE60F247EA}" type="parTrans" cxnId="{58852806-088B-44C8-8596-73A19F3C3D07}">
      <dgm:prSet/>
      <dgm:spPr/>
      <dgm:t>
        <a:bodyPr/>
        <a:lstStyle/>
        <a:p>
          <a:endParaRPr lang="en-GB"/>
        </a:p>
      </dgm:t>
    </dgm:pt>
    <dgm:pt modelId="{7EDBB04F-C0F0-4B75-8D46-9B094C483F71}" type="sibTrans" cxnId="{58852806-088B-44C8-8596-73A19F3C3D07}">
      <dgm:prSet/>
      <dgm:spPr/>
      <dgm:t>
        <a:bodyPr/>
        <a:lstStyle/>
        <a:p>
          <a:endParaRPr lang="en-GB"/>
        </a:p>
      </dgm:t>
    </dgm:pt>
    <dgm:pt modelId="{B92D0EE2-1995-4D7D-9C53-DCE67CE7A073}">
      <dgm:prSet phldrT="[Text]"/>
      <dgm:spPr/>
      <dgm:t>
        <a:bodyPr/>
        <a:lstStyle/>
        <a:p>
          <a:r>
            <a:rPr lang="en-GB"/>
            <a:t>Tyler </a:t>
          </a:r>
          <a:r>
            <a:rPr lang="en-GB" dirty="0"/>
            <a:t>Burke, Dolan </a:t>
          </a:r>
          <a:r>
            <a:rPr lang="en-GB" dirty="0" err="1"/>
            <a:t>Geiman</a:t>
          </a:r>
          <a:r>
            <a:rPr lang="en-GB" dirty="0"/>
            <a:t>, </a:t>
          </a:r>
        </a:p>
      </dgm:t>
    </dgm:pt>
    <dgm:pt modelId="{5C399533-289A-41F0-BF01-F705F59D2361}" type="parTrans" cxnId="{79E0727A-0FE6-4912-88E1-A7A3EE9D2574}">
      <dgm:prSet/>
      <dgm:spPr/>
      <dgm:t>
        <a:bodyPr/>
        <a:lstStyle/>
        <a:p>
          <a:endParaRPr lang="en-GB"/>
        </a:p>
      </dgm:t>
    </dgm:pt>
    <dgm:pt modelId="{60310392-3738-403E-8306-5128C4E6462F}" type="sibTrans" cxnId="{79E0727A-0FE6-4912-88E1-A7A3EE9D2574}">
      <dgm:prSet/>
      <dgm:spPr/>
      <dgm:t>
        <a:bodyPr/>
        <a:lstStyle/>
        <a:p>
          <a:endParaRPr lang="en-GB"/>
        </a:p>
      </dgm:t>
    </dgm:pt>
    <dgm:pt modelId="{23B0DC8E-DFB9-4EED-A725-281355204BD9}">
      <dgm:prSet phldrT="[Text]"/>
      <dgm:spPr/>
      <dgm:t>
        <a:bodyPr/>
        <a:lstStyle/>
        <a:p>
          <a:r>
            <a:rPr lang="en-GB"/>
            <a:t>Henri </a:t>
          </a:r>
          <a:r>
            <a:rPr lang="en-GB" dirty="0"/>
            <a:t>Cartier–</a:t>
          </a:r>
          <a:r>
            <a:rPr lang="en-GB" dirty="0" err="1"/>
            <a:t>Bresson</a:t>
          </a:r>
          <a:r>
            <a:rPr lang="en-GB" dirty="0"/>
            <a:t>, </a:t>
          </a:r>
        </a:p>
      </dgm:t>
    </dgm:pt>
    <dgm:pt modelId="{3E3C62A7-4B7A-43FB-89A7-44E1AC5B2608}" type="parTrans" cxnId="{500564FC-5DDC-4A89-9FC8-1BC39083258E}">
      <dgm:prSet/>
      <dgm:spPr/>
      <dgm:t>
        <a:bodyPr/>
        <a:lstStyle/>
        <a:p>
          <a:endParaRPr lang="en-GB"/>
        </a:p>
      </dgm:t>
    </dgm:pt>
    <dgm:pt modelId="{CE4720FE-401E-4D4A-8AD0-94C97CB3A72D}" type="sibTrans" cxnId="{500564FC-5DDC-4A89-9FC8-1BC39083258E}">
      <dgm:prSet/>
      <dgm:spPr/>
      <dgm:t>
        <a:bodyPr/>
        <a:lstStyle/>
        <a:p>
          <a:endParaRPr lang="en-GB"/>
        </a:p>
      </dgm:t>
    </dgm:pt>
    <dgm:pt modelId="{E7E60AA8-4FED-4659-8F72-60AFC023E680}">
      <dgm:prSet phldrT="[Text]"/>
      <dgm:spPr/>
      <dgm:t>
        <a:bodyPr/>
        <a:lstStyle/>
        <a:p>
          <a:r>
            <a:rPr lang="en-GB"/>
            <a:t>Chris </a:t>
          </a:r>
          <a:r>
            <a:rPr lang="en-GB" dirty="0"/>
            <a:t>Jordan, </a:t>
          </a:r>
        </a:p>
      </dgm:t>
    </dgm:pt>
    <dgm:pt modelId="{4EC08F4A-0F5E-4373-BA12-9FA9BF4A78DE}" type="parTrans" cxnId="{26F56E90-5CE4-4709-8828-A858942DED91}">
      <dgm:prSet/>
      <dgm:spPr/>
      <dgm:t>
        <a:bodyPr/>
        <a:lstStyle/>
        <a:p>
          <a:endParaRPr lang="en-GB"/>
        </a:p>
      </dgm:t>
    </dgm:pt>
    <dgm:pt modelId="{BD607A95-F7A0-4AE6-9452-3DD7D9A7FD31}" type="sibTrans" cxnId="{26F56E90-5CE4-4709-8828-A858942DED91}">
      <dgm:prSet/>
      <dgm:spPr/>
      <dgm:t>
        <a:bodyPr/>
        <a:lstStyle/>
        <a:p>
          <a:endParaRPr lang="en-GB"/>
        </a:p>
      </dgm:t>
    </dgm:pt>
    <dgm:pt modelId="{457D9B49-12F2-455A-9204-3E71CB41FE74}">
      <dgm:prSet phldrT="[Text]"/>
      <dgm:spPr/>
      <dgm:t>
        <a:bodyPr/>
        <a:lstStyle/>
        <a:p>
          <a:r>
            <a:rPr lang="en-GB"/>
            <a:t>David </a:t>
          </a:r>
          <a:r>
            <a:rPr lang="en-GB" dirty="0" err="1"/>
            <a:t>Hockney</a:t>
          </a:r>
          <a:r>
            <a:rPr lang="en-GB" dirty="0"/>
            <a:t>, </a:t>
          </a:r>
        </a:p>
      </dgm:t>
    </dgm:pt>
    <dgm:pt modelId="{86145117-7A2D-4C81-8066-76B3303C5F4C}" type="parTrans" cxnId="{62A176F4-EB88-463B-BEAA-6138CE1610CF}">
      <dgm:prSet/>
      <dgm:spPr/>
      <dgm:t>
        <a:bodyPr/>
        <a:lstStyle/>
        <a:p>
          <a:endParaRPr lang="en-GB"/>
        </a:p>
      </dgm:t>
    </dgm:pt>
    <dgm:pt modelId="{EBE38B05-F11B-4AF6-ABF2-C450AB6595DD}" type="sibTrans" cxnId="{62A176F4-EB88-463B-BEAA-6138CE1610CF}">
      <dgm:prSet/>
      <dgm:spPr/>
      <dgm:t>
        <a:bodyPr/>
        <a:lstStyle/>
        <a:p>
          <a:endParaRPr lang="en-GB"/>
        </a:p>
      </dgm:t>
    </dgm:pt>
    <dgm:pt modelId="{FCFD432A-5A8D-4FE5-BEE9-55E2D2E3D516}">
      <dgm:prSet phldrT="[Text]"/>
      <dgm:spPr/>
      <dgm:t>
        <a:bodyPr/>
        <a:lstStyle/>
        <a:p>
          <a:r>
            <a:rPr lang="en-GB"/>
            <a:t>Brian </a:t>
          </a:r>
          <a:r>
            <a:rPr lang="en-GB" dirty="0"/>
            <a:t>Wells, </a:t>
          </a:r>
        </a:p>
      </dgm:t>
    </dgm:pt>
    <dgm:pt modelId="{4E68578E-0E9D-457C-A77D-0C7F5E4F8306}" type="parTrans" cxnId="{FDEBE42A-B5FE-424F-9EDF-D67E2B229FB8}">
      <dgm:prSet/>
      <dgm:spPr/>
      <dgm:t>
        <a:bodyPr/>
        <a:lstStyle/>
        <a:p>
          <a:endParaRPr lang="en-GB"/>
        </a:p>
      </dgm:t>
    </dgm:pt>
    <dgm:pt modelId="{7058281A-A0EA-4397-8622-73A7F84ECB29}" type="sibTrans" cxnId="{FDEBE42A-B5FE-424F-9EDF-D67E2B229FB8}">
      <dgm:prSet/>
      <dgm:spPr/>
      <dgm:t>
        <a:bodyPr/>
        <a:lstStyle/>
        <a:p>
          <a:endParaRPr lang="en-GB"/>
        </a:p>
      </dgm:t>
    </dgm:pt>
    <dgm:pt modelId="{48451323-2249-4D28-97EB-3BCAD617C3B3}">
      <dgm:prSet phldrT="[Text]"/>
      <dgm:spPr/>
      <dgm:t>
        <a:bodyPr/>
        <a:lstStyle/>
        <a:p>
          <a:r>
            <a:rPr lang="en-GB"/>
            <a:t>Steven </a:t>
          </a:r>
          <a:r>
            <a:rPr lang="en-GB" dirty="0" err="1"/>
            <a:t>Javiel</a:t>
          </a:r>
          <a:r>
            <a:rPr lang="en-GB" dirty="0"/>
            <a:t>, </a:t>
          </a:r>
        </a:p>
      </dgm:t>
    </dgm:pt>
    <dgm:pt modelId="{FBB55E80-F3C3-47EB-B039-71F3FB4C311B}" type="parTrans" cxnId="{3C7CE9EF-E7C8-4487-ADD0-0A5998950779}">
      <dgm:prSet/>
      <dgm:spPr/>
      <dgm:t>
        <a:bodyPr/>
        <a:lstStyle/>
        <a:p>
          <a:endParaRPr lang="en-GB"/>
        </a:p>
      </dgm:t>
    </dgm:pt>
    <dgm:pt modelId="{41D85451-7FDF-43B1-B354-B6E56CE22DA7}" type="sibTrans" cxnId="{3C7CE9EF-E7C8-4487-ADD0-0A5998950779}">
      <dgm:prSet/>
      <dgm:spPr/>
      <dgm:t>
        <a:bodyPr/>
        <a:lstStyle/>
        <a:p>
          <a:endParaRPr lang="en-GB"/>
        </a:p>
      </dgm:t>
    </dgm:pt>
    <dgm:pt modelId="{41AAAC33-2BC9-4355-BA6E-A8A95EC35A6A}">
      <dgm:prSet phldrT="[Text]"/>
      <dgm:spPr/>
      <dgm:t>
        <a:bodyPr/>
        <a:lstStyle/>
        <a:p>
          <a:r>
            <a:rPr lang="en-GB"/>
            <a:t>Michael </a:t>
          </a:r>
          <a:r>
            <a:rPr lang="en-GB" dirty="0"/>
            <a:t>Wolf, </a:t>
          </a:r>
        </a:p>
      </dgm:t>
    </dgm:pt>
    <dgm:pt modelId="{CFDF30DF-B281-4E4E-A349-7ECBB33BB3DC}" type="parTrans" cxnId="{143DFDAC-561E-4C6A-9E70-753AAD6260F3}">
      <dgm:prSet/>
      <dgm:spPr/>
      <dgm:t>
        <a:bodyPr/>
        <a:lstStyle/>
        <a:p>
          <a:endParaRPr lang="en-GB"/>
        </a:p>
      </dgm:t>
    </dgm:pt>
    <dgm:pt modelId="{81808109-9BA1-4941-9E7C-95875F48418E}" type="sibTrans" cxnId="{143DFDAC-561E-4C6A-9E70-753AAD6260F3}">
      <dgm:prSet/>
      <dgm:spPr/>
      <dgm:t>
        <a:bodyPr/>
        <a:lstStyle/>
        <a:p>
          <a:endParaRPr lang="en-GB"/>
        </a:p>
      </dgm:t>
    </dgm:pt>
    <dgm:pt modelId="{92A8E627-CCE6-4CBF-9999-784D76D34F6D}">
      <dgm:prSet phldrT="[Text]"/>
      <dgm:spPr/>
      <dgm:t>
        <a:bodyPr/>
        <a:lstStyle/>
        <a:p>
          <a:r>
            <a:rPr lang="en-GB"/>
            <a:t>Janice </a:t>
          </a:r>
          <a:r>
            <a:rPr lang="en-GB" dirty="0"/>
            <a:t>Caswell, </a:t>
          </a:r>
        </a:p>
      </dgm:t>
    </dgm:pt>
    <dgm:pt modelId="{81AA5738-509C-4908-9042-FCDBCF593FC3}" type="parTrans" cxnId="{425D7FF0-DE38-43E3-9530-BE109F9A91D7}">
      <dgm:prSet/>
      <dgm:spPr/>
      <dgm:t>
        <a:bodyPr/>
        <a:lstStyle/>
        <a:p>
          <a:endParaRPr lang="en-GB"/>
        </a:p>
      </dgm:t>
    </dgm:pt>
    <dgm:pt modelId="{38DE20B6-12CF-4254-BA1E-5AFFD6298AC6}" type="sibTrans" cxnId="{425D7FF0-DE38-43E3-9530-BE109F9A91D7}">
      <dgm:prSet/>
      <dgm:spPr/>
      <dgm:t>
        <a:bodyPr/>
        <a:lstStyle/>
        <a:p>
          <a:endParaRPr lang="en-GB"/>
        </a:p>
      </dgm:t>
    </dgm:pt>
    <dgm:pt modelId="{BB22CCC3-5C86-4E4A-9697-14BC5E3BF191}">
      <dgm:prSet phldrT="[Text]"/>
      <dgm:spPr/>
      <dgm:t>
        <a:bodyPr/>
        <a:lstStyle/>
        <a:p>
          <a:r>
            <a:rPr lang="en-GB"/>
            <a:t>Graham </a:t>
          </a:r>
          <a:r>
            <a:rPr lang="en-GB" dirty="0"/>
            <a:t>Sunderland, </a:t>
          </a:r>
        </a:p>
      </dgm:t>
    </dgm:pt>
    <dgm:pt modelId="{D8E5E1B4-2F35-42B3-A3F1-74990EAD6274}" type="parTrans" cxnId="{63F03772-E3D6-4335-A3D5-56D11AC696E0}">
      <dgm:prSet/>
      <dgm:spPr/>
      <dgm:t>
        <a:bodyPr/>
        <a:lstStyle/>
        <a:p>
          <a:endParaRPr lang="en-GB"/>
        </a:p>
      </dgm:t>
    </dgm:pt>
    <dgm:pt modelId="{AC009891-CEE7-4752-921C-48C26BFD3343}" type="sibTrans" cxnId="{63F03772-E3D6-4335-A3D5-56D11AC696E0}">
      <dgm:prSet/>
      <dgm:spPr/>
      <dgm:t>
        <a:bodyPr/>
        <a:lstStyle/>
        <a:p>
          <a:endParaRPr lang="en-GB"/>
        </a:p>
      </dgm:t>
    </dgm:pt>
    <dgm:pt modelId="{7750A308-A3C3-4E58-AE7C-F86B838540A1}">
      <dgm:prSet phldrT="[Text]"/>
      <dgm:spPr/>
      <dgm:t>
        <a:bodyPr/>
        <a:lstStyle/>
        <a:p>
          <a:r>
            <a:rPr lang="en-GB"/>
            <a:t>Van Gogh, </a:t>
          </a:r>
          <a:endParaRPr lang="en-GB" dirty="0"/>
        </a:p>
      </dgm:t>
    </dgm:pt>
    <dgm:pt modelId="{8D24F4EE-0300-4711-BBF3-1C684F836781}" type="parTrans" cxnId="{E737EA5C-3966-44E5-81B3-8FC394B2E9BE}">
      <dgm:prSet/>
      <dgm:spPr/>
      <dgm:t>
        <a:bodyPr/>
        <a:lstStyle/>
        <a:p>
          <a:endParaRPr lang="en-GB"/>
        </a:p>
      </dgm:t>
    </dgm:pt>
    <dgm:pt modelId="{AD5D43B2-D9BE-4AB8-B92C-527664913F56}" type="sibTrans" cxnId="{E737EA5C-3966-44E5-81B3-8FC394B2E9BE}">
      <dgm:prSet/>
      <dgm:spPr/>
      <dgm:t>
        <a:bodyPr/>
        <a:lstStyle/>
        <a:p>
          <a:endParaRPr lang="en-GB"/>
        </a:p>
      </dgm:t>
    </dgm:pt>
    <dgm:pt modelId="{0E419821-8DE0-4920-A493-B8FDEA11C554}">
      <dgm:prSet phldrT="[Text]"/>
      <dgm:spPr/>
      <dgm:t>
        <a:bodyPr/>
        <a:lstStyle/>
        <a:p>
          <a:r>
            <a:rPr lang="en-GB"/>
            <a:t>Angie </a:t>
          </a:r>
          <a:r>
            <a:rPr lang="en-GB" dirty="0"/>
            <a:t>Lewin, </a:t>
          </a:r>
        </a:p>
      </dgm:t>
    </dgm:pt>
    <dgm:pt modelId="{641FB6B5-8452-4697-85DB-3C571AE57831}" type="parTrans" cxnId="{FA2EB326-90AC-41AE-B2DB-4F13EFCBF838}">
      <dgm:prSet/>
      <dgm:spPr/>
      <dgm:t>
        <a:bodyPr/>
        <a:lstStyle/>
        <a:p>
          <a:endParaRPr lang="en-GB"/>
        </a:p>
      </dgm:t>
    </dgm:pt>
    <dgm:pt modelId="{9BD596B6-5F09-48E9-B0C9-FDDCA03E7C36}" type="sibTrans" cxnId="{FA2EB326-90AC-41AE-B2DB-4F13EFCBF838}">
      <dgm:prSet/>
      <dgm:spPr/>
      <dgm:t>
        <a:bodyPr/>
        <a:lstStyle/>
        <a:p>
          <a:endParaRPr lang="en-GB"/>
        </a:p>
      </dgm:t>
    </dgm:pt>
    <dgm:pt modelId="{51DB9D3B-AAE5-410C-9F81-48C227984902}">
      <dgm:prSet phldrT="[Text]"/>
      <dgm:spPr/>
      <dgm:t>
        <a:bodyPr/>
        <a:lstStyle/>
        <a:p>
          <a:r>
            <a:rPr lang="en-GB" dirty="0"/>
            <a:t>Debbie Smyth, </a:t>
          </a:r>
        </a:p>
      </dgm:t>
    </dgm:pt>
    <dgm:pt modelId="{1814E661-1B44-4FD5-BFE4-99E8DF5C8EB7}" type="parTrans" cxnId="{48E8CC61-0D46-4D33-BF60-61DEBE39A7EF}">
      <dgm:prSet/>
      <dgm:spPr/>
      <dgm:t>
        <a:bodyPr/>
        <a:lstStyle/>
        <a:p>
          <a:endParaRPr lang="en-GB"/>
        </a:p>
      </dgm:t>
    </dgm:pt>
    <dgm:pt modelId="{92569CBA-3229-4701-8779-8BED12AA88C0}" type="sibTrans" cxnId="{48E8CC61-0D46-4D33-BF60-61DEBE39A7EF}">
      <dgm:prSet/>
      <dgm:spPr/>
      <dgm:t>
        <a:bodyPr/>
        <a:lstStyle/>
        <a:p>
          <a:endParaRPr lang="en-GB"/>
        </a:p>
      </dgm:t>
    </dgm:pt>
    <dgm:pt modelId="{0BA89476-19EE-4685-9D01-A11670F2EF6D}">
      <dgm:prSet phldrT="[Text]"/>
      <dgm:spPr/>
      <dgm:t>
        <a:bodyPr/>
        <a:lstStyle/>
        <a:p>
          <a:r>
            <a:rPr lang="en-GB"/>
            <a:t>Paul </a:t>
          </a:r>
          <a:r>
            <a:rPr lang="en-GB" dirty="0" err="1"/>
            <a:t>Catherall</a:t>
          </a:r>
          <a:r>
            <a:rPr lang="en-GB" dirty="0"/>
            <a:t>, </a:t>
          </a:r>
        </a:p>
      </dgm:t>
    </dgm:pt>
    <dgm:pt modelId="{2FDA4511-6515-4F69-90AD-FD9815198FBE}" type="parTrans" cxnId="{8DD6550F-D20D-469E-9789-0C91EB9252C0}">
      <dgm:prSet/>
      <dgm:spPr/>
      <dgm:t>
        <a:bodyPr/>
        <a:lstStyle/>
        <a:p>
          <a:endParaRPr lang="en-GB"/>
        </a:p>
      </dgm:t>
    </dgm:pt>
    <dgm:pt modelId="{73BE84A1-E3A5-4254-91A8-3F31A5766912}" type="sibTrans" cxnId="{8DD6550F-D20D-469E-9789-0C91EB9252C0}">
      <dgm:prSet/>
      <dgm:spPr/>
      <dgm:t>
        <a:bodyPr/>
        <a:lstStyle/>
        <a:p>
          <a:endParaRPr lang="en-GB"/>
        </a:p>
      </dgm:t>
    </dgm:pt>
    <dgm:pt modelId="{1E3020C4-8341-4C1C-8A5B-9502A30D8E13}">
      <dgm:prSet phldrT="[Text]"/>
      <dgm:spPr/>
      <dgm:t>
        <a:bodyPr/>
        <a:lstStyle/>
        <a:p>
          <a:r>
            <a:rPr lang="en-GB"/>
            <a:t>Lucy </a:t>
          </a:r>
          <a:r>
            <a:rPr lang="en-GB" dirty="0"/>
            <a:t>Jones, </a:t>
          </a:r>
        </a:p>
      </dgm:t>
    </dgm:pt>
    <dgm:pt modelId="{9A3B59B9-21A0-41F8-8B56-DB67A03B61D5}" type="parTrans" cxnId="{C57AFB7F-756E-4EA4-A992-68D5B8781FAE}">
      <dgm:prSet/>
      <dgm:spPr/>
      <dgm:t>
        <a:bodyPr/>
        <a:lstStyle/>
        <a:p>
          <a:endParaRPr lang="en-GB"/>
        </a:p>
      </dgm:t>
    </dgm:pt>
    <dgm:pt modelId="{D177F080-BC62-4BC4-BDA6-169A4E2D7945}" type="sibTrans" cxnId="{C57AFB7F-756E-4EA4-A992-68D5B8781FAE}">
      <dgm:prSet/>
      <dgm:spPr/>
      <dgm:t>
        <a:bodyPr/>
        <a:lstStyle/>
        <a:p>
          <a:endParaRPr lang="en-GB"/>
        </a:p>
      </dgm:t>
    </dgm:pt>
    <dgm:pt modelId="{3DB7D073-E98B-4AA8-BEB9-3342EE7C4232}">
      <dgm:prSet phldrT="[Text]"/>
      <dgm:spPr/>
      <dgm:t>
        <a:bodyPr/>
        <a:lstStyle/>
        <a:p>
          <a:r>
            <a:rPr lang="en-GB" dirty="0"/>
            <a:t>Daniel </a:t>
          </a:r>
          <a:r>
            <a:rPr lang="en-GB" dirty="0" err="1"/>
            <a:t>Shiel</a:t>
          </a:r>
          <a:r>
            <a:rPr lang="en-GB" dirty="0"/>
            <a:t>, </a:t>
          </a:r>
        </a:p>
      </dgm:t>
    </dgm:pt>
    <dgm:pt modelId="{8E28AD46-F7F3-42C8-863C-D1F7B5B94A72}" type="parTrans" cxnId="{7EDA0EF2-AC8A-4851-9C6E-1840623906F8}">
      <dgm:prSet/>
      <dgm:spPr/>
      <dgm:t>
        <a:bodyPr/>
        <a:lstStyle/>
        <a:p>
          <a:endParaRPr lang="en-GB"/>
        </a:p>
      </dgm:t>
    </dgm:pt>
    <dgm:pt modelId="{858CC475-96D0-4F1C-A14A-DE778EC274BA}" type="sibTrans" cxnId="{7EDA0EF2-AC8A-4851-9C6E-1840623906F8}">
      <dgm:prSet/>
      <dgm:spPr/>
      <dgm:t>
        <a:bodyPr/>
        <a:lstStyle/>
        <a:p>
          <a:endParaRPr lang="en-GB"/>
        </a:p>
      </dgm:t>
    </dgm:pt>
    <dgm:pt modelId="{1B5704F7-C68A-4F49-8A9D-401B008CF11F}">
      <dgm:prSet phldrT="[Text]"/>
      <dgm:spPr/>
      <dgm:t>
        <a:bodyPr/>
        <a:lstStyle/>
        <a:p>
          <a:r>
            <a:rPr lang="en-GB"/>
            <a:t>Elaine </a:t>
          </a:r>
          <a:r>
            <a:rPr lang="en-GB" dirty="0"/>
            <a:t>Hughes, </a:t>
          </a:r>
        </a:p>
      </dgm:t>
    </dgm:pt>
    <dgm:pt modelId="{E0C6A2A7-EF0C-4022-B26B-28F9CD957388}" type="parTrans" cxnId="{07C50C54-B43F-42F8-AA19-05FDB8B47478}">
      <dgm:prSet/>
      <dgm:spPr/>
      <dgm:t>
        <a:bodyPr/>
        <a:lstStyle/>
        <a:p>
          <a:endParaRPr lang="en-GB"/>
        </a:p>
      </dgm:t>
    </dgm:pt>
    <dgm:pt modelId="{7C0BDB9D-7600-4B06-BA31-216E2ED8A84B}" type="sibTrans" cxnId="{07C50C54-B43F-42F8-AA19-05FDB8B47478}">
      <dgm:prSet/>
      <dgm:spPr/>
      <dgm:t>
        <a:bodyPr/>
        <a:lstStyle/>
        <a:p>
          <a:endParaRPr lang="en-GB"/>
        </a:p>
      </dgm:t>
    </dgm:pt>
    <dgm:pt modelId="{FACFAE66-26F1-4FF7-B1F9-D5EB55183FDD}">
      <dgm:prSet phldrT="[Text]"/>
      <dgm:spPr/>
      <dgm:t>
        <a:bodyPr/>
        <a:lstStyle/>
        <a:p>
          <a:r>
            <a:rPr lang="en-GB"/>
            <a:t>Victoria </a:t>
          </a:r>
          <a:r>
            <a:rPr lang="en-GB" dirty="0"/>
            <a:t>Ashworth, </a:t>
          </a:r>
        </a:p>
      </dgm:t>
    </dgm:pt>
    <dgm:pt modelId="{024EC269-2F06-4ED8-94E5-B06F5F325041}" type="parTrans" cxnId="{48287A8E-EC46-43F1-A6C8-AF9DF34307ED}">
      <dgm:prSet/>
      <dgm:spPr/>
      <dgm:t>
        <a:bodyPr/>
        <a:lstStyle/>
        <a:p>
          <a:endParaRPr lang="en-GB"/>
        </a:p>
      </dgm:t>
    </dgm:pt>
    <dgm:pt modelId="{52B6AB42-3E9B-4572-BFBF-00C62E4B7604}" type="sibTrans" cxnId="{48287A8E-EC46-43F1-A6C8-AF9DF34307ED}">
      <dgm:prSet/>
      <dgm:spPr/>
      <dgm:t>
        <a:bodyPr/>
        <a:lstStyle/>
        <a:p>
          <a:endParaRPr lang="en-GB"/>
        </a:p>
      </dgm:t>
    </dgm:pt>
    <dgm:pt modelId="{1CBDA02C-14C1-44B6-97DE-5FDE26789C70}">
      <dgm:prSet phldrT="[Text]"/>
      <dgm:spPr/>
      <dgm:t>
        <a:bodyPr/>
        <a:lstStyle/>
        <a:p>
          <a:r>
            <a:rPr lang="en-GB"/>
            <a:t>David </a:t>
          </a:r>
          <a:r>
            <a:rPr lang="en-GB" dirty="0" err="1"/>
            <a:t>Hepher</a:t>
          </a:r>
          <a:r>
            <a:rPr lang="en-GB" dirty="0"/>
            <a:t>, </a:t>
          </a:r>
        </a:p>
      </dgm:t>
    </dgm:pt>
    <dgm:pt modelId="{82EF1E9D-031B-41CB-98F4-B3BED0C1B5D9}" type="parTrans" cxnId="{96DF64A7-C037-49AB-8DEB-A841FB209A0D}">
      <dgm:prSet/>
      <dgm:spPr/>
      <dgm:t>
        <a:bodyPr/>
        <a:lstStyle/>
        <a:p>
          <a:endParaRPr lang="en-GB"/>
        </a:p>
      </dgm:t>
    </dgm:pt>
    <dgm:pt modelId="{AC73F826-CC09-4938-8537-73EF2579E135}" type="sibTrans" cxnId="{96DF64A7-C037-49AB-8DEB-A841FB209A0D}">
      <dgm:prSet/>
      <dgm:spPr/>
      <dgm:t>
        <a:bodyPr/>
        <a:lstStyle/>
        <a:p>
          <a:endParaRPr lang="en-GB"/>
        </a:p>
      </dgm:t>
    </dgm:pt>
    <dgm:pt modelId="{33159979-37DE-43D2-BE9A-C441744CAE2C}">
      <dgm:prSet phldrT="[Text]"/>
      <dgm:spPr/>
      <dgm:t>
        <a:bodyPr/>
        <a:lstStyle/>
        <a:p>
          <a:r>
            <a:rPr lang="en-GB"/>
            <a:t>Alicia </a:t>
          </a:r>
          <a:r>
            <a:rPr lang="en-GB" dirty="0"/>
            <a:t>Bock, </a:t>
          </a:r>
        </a:p>
      </dgm:t>
    </dgm:pt>
    <dgm:pt modelId="{53A0DF95-D2EE-4F1C-9492-4CC80C9E228D}" type="parTrans" cxnId="{06DF4D34-3391-428D-B320-63890B277F67}">
      <dgm:prSet/>
      <dgm:spPr/>
      <dgm:t>
        <a:bodyPr/>
        <a:lstStyle/>
        <a:p>
          <a:endParaRPr lang="en-GB"/>
        </a:p>
      </dgm:t>
    </dgm:pt>
    <dgm:pt modelId="{21C11FF2-ECF9-405D-91D4-A20B5AD696FE}" type="sibTrans" cxnId="{06DF4D34-3391-428D-B320-63890B277F67}">
      <dgm:prSet/>
      <dgm:spPr/>
      <dgm:t>
        <a:bodyPr/>
        <a:lstStyle/>
        <a:p>
          <a:endParaRPr lang="en-GB"/>
        </a:p>
      </dgm:t>
    </dgm:pt>
    <dgm:pt modelId="{0CDE39CF-9B32-4C56-BE3D-B3314D720A1C}">
      <dgm:prSet phldrT="[Text]"/>
      <dgm:spPr/>
      <dgm:t>
        <a:bodyPr/>
        <a:lstStyle/>
        <a:p>
          <a:r>
            <a:rPr lang="en-GB"/>
            <a:t>Cassia </a:t>
          </a:r>
          <a:r>
            <a:rPr lang="en-GB" dirty="0"/>
            <a:t>beck, </a:t>
          </a:r>
        </a:p>
      </dgm:t>
    </dgm:pt>
    <dgm:pt modelId="{85B79A3A-75B8-45C5-AF5E-6011238772FC}" type="parTrans" cxnId="{141C71D1-B35A-4A5F-8815-F3EC5B77BEEB}">
      <dgm:prSet/>
      <dgm:spPr/>
      <dgm:t>
        <a:bodyPr/>
        <a:lstStyle/>
        <a:p>
          <a:endParaRPr lang="en-GB"/>
        </a:p>
      </dgm:t>
    </dgm:pt>
    <dgm:pt modelId="{AF5513A6-90A2-446C-A627-DE1CD9D0539F}" type="sibTrans" cxnId="{141C71D1-B35A-4A5F-8815-F3EC5B77BEEB}">
      <dgm:prSet/>
      <dgm:spPr/>
      <dgm:t>
        <a:bodyPr/>
        <a:lstStyle/>
        <a:p>
          <a:endParaRPr lang="en-GB"/>
        </a:p>
      </dgm:t>
    </dgm:pt>
    <dgm:pt modelId="{E213E8CD-011D-44A1-BD3E-9B8DDA3858D6}">
      <dgm:prSet phldrT="[Text]"/>
      <dgm:spPr/>
      <dgm:t>
        <a:bodyPr/>
        <a:lstStyle/>
        <a:p>
          <a:r>
            <a:rPr lang="en-GB"/>
            <a:t>Wayne </a:t>
          </a:r>
          <a:r>
            <a:rPr lang="en-GB" dirty="0" err="1"/>
            <a:t>Thiebaud</a:t>
          </a:r>
          <a:r>
            <a:rPr lang="en-GB" dirty="0"/>
            <a:t>, </a:t>
          </a:r>
        </a:p>
      </dgm:t>
    </dgm:pt>
    <dgm:pt modelId="{142D8BA6-EDBC-4EE3-9188-5BAD28B56249}" type="parTrans" cxnId="{D4B69A53-246E-4217-AEF7-6CD71F97C715}">
      <dgm:prSet/>
      <dgm:spPr/>
      <dgm:t>
        <a:bodyPr/>
        <a:lstStyle/>
        <a:p>
          <a:endParaRPr lang="en-GB"/>
        </a:p>
      </dgm:t>
    </dgm:pt>
    <dgm:pt modelId="{68D1E080-9E6B-496A-917F-C2A197973DD1}" type="sibTrans" cxnId="{D4B69A53-246E-4217-AEF7-6CD71F97C715}">
      <dgm:prSet/>
      <dgm:spPr/>
      <dgm:t>
        <a:bodyPr/>
        <a:lstStyle/>
        <a:p>
          <a:endParaRPr lang="en-GB"/>
        </a:p>
      </dgm:t>
    </dgm:pt>
    <dgm:pt modelId="{76189C22-30FE-4BF4-B485-8F0EDBD0266F}">
      <dgm:prSet phldrT="[Text]"/>
      <dgm:spPr/>
      <dgm:t>
        <a:bodyPr/>
        <a:lstStyle/>
        <a:p>
          <a:r>
            <a:rPr lang="en-GB" dirty="0"/>
            <a:t>Kurt Jackson, </a:t>
          </a:r>
        </a:p>
      </dgm:t>
    </dgm:pt>
    <dgm:pt modelId="{C4E0D011-D02D-4D06-98D6-711E6E201D8A}" type="parTrans" cxnId="{2B58C800-87E4-4059-8397-392765F4F255}">
      <dgm:prSet/>
      <dgm:spPr/>
      <dgm:t>
        <a:bodyPr/>
        <a:lstStyle/>
        <a:p>
          <a:endParaRPr lang="en-GB"/>
        </a:p>
      </dgm:t>
    </dgm:pt>
    <dgm:pt modelId="{113CB373-2717-48A1-93C6-316430A8655A}" type="sibTrans" cxnId="{2B58C800-87E4-4059-8397-392765F4F255}">
      <dgm:prSet/>
      <dgm:spPr/>
      <dgm:t>
        <a:bodyPr/>
        <a:lstStyle/>
        <a:p>
          <a:endParaRPr lang="en-GB"/>
        </a:p>
      </dgm:t>
    </dgm:pt>
    <dgm:pt modelId="{949CF47E-C4F4-498A-81E2-380FDFF97BE5}" type="pres">
      <dgm:prSet presAssocID="{B39876AD-39D3-4F6D-8078-F790C3E2DD5E}" presName="diagram" presStyleCnt="0">
        <dgm:presLayoutVars>
          <dgm:dir/>
          <dgm:resizeHandles val="exact"/>
        </dgm:presLayoutVars>
      </dgm:prSet>
      <dgm:spPr/>
    </dgm:pt>
    <dgm:pt modelId="{5848826B-1C23-4D3A-8250-22199E712D0E}" type="pres">
      <dgm:prSet presAssocID="{5AFFAC65-43DD-44F5-B986-EE7B578709D6}" presName="node" presStyleLbl="node1" presStyleIdx="0" presStyleCnt="24">
        <dgm:presLayoutVars>
          <dgm:bulletEnabled val="1"/>
        </dgm:presLayoutVars>
      </dgm:prSet>
      <dgm:spPr/>
    </dgm:pt>
    <dgm:pt modelId="{B5FF0C3D-24FF-4BFC-9C76-B50D47CA727D}" type="pres">
      <dgm:prSet presAssocID="{A461DC42-9000-4081-A8AD-E30D55C209F5}" presName="sibTrans" presStyleCnt="0"/>
      <dgm:spPr/>
    </dgm:pt>
    <dgm:pt modelId="{5738D212-7158-4B7A-8D9E-049A33E9753A}" type="pres">
      <dgm:prSet presAssocID="{E213E8CD-011D-44A1-BD3E-9B8DDA3858D6}" presName="node" presStyleLbl="node1" presStyleIdx="1" presStyleCnt="24">
        <dgm:presLayoutVars>
          <dgm:bulletEnabled val="1"/>
        </dgm:presLayoutVars>
      </dgm:prSet>
      <dgm:spPr/>
    </dgm:pt>
    <dgm:pt modelId="{A7F99D07-A98F-45F0-9FE7-9A2969FA32FF}" type="pres">
      <dgm:prSet presAssocID="{68D1E080-9E6B-496A-917F-C2A197973DD1}" presName="sibTrans" presStyleCnt="0"/>
      <dgm:spPr/>
    </dgm:pt>
    <dgm:pt modelId="{30ED998E-09C3-46D7-B933-AD1D6DA5B8DC}" type="pres">
      <dgm:prSet presAssocID="{0CDE39CF-9B32-4C56-BE3D-B3314D720A1C}" presName="node" presStyleLbl="node1" presStyleIdx="2" presStyleCnt="24">
        <dgm:presLayoutVars>
          <dgm:bulletEnabled val="1"/>
        </dgm:presLayoutVars>
      </dgm:prSet>
      <dgm:spPr/>
    </dgm:pt>
    <dgm:pt modelId="{A072B012-B97A-4083-BA2C-8D031C53EF16}" type="pres">
      <dgm:prSet presAssocID="{AF5513A6-90A2-446C-A627-DE1CD9D0539F}" presName="sibTrans" presStyleCnt="0"/>
      <dgm:spPr/>
    </dgm:pt>
    <dgm:pt modelId="{A2AFCD64-26D5-4BBA-A097-4F36A5B68120}" type="pres">
      <dgm:prSet presAssocID="{33159979-37DE-43D2-BE9A-C441744CAE2C}" presName="node" presStyleLbl="node1" presStyleIdx="3" presStyleCnt="24">
        <dgm:presLayoutVars>
          <dgm:bulletEnabled val="1"/>
        </dgm:presLayoutVars>
      </dgm:prSet>
      <dgm:spPr/>
    </dgm:pt>
    <dgm:pt modelId="{B1852C6E-9D63-4E3D-B25F-A80458D7B9FA}" type="pres">
      <dgm:prSet presAssocID="{21C11FF2-ECF9-405D-91D4-A20B5AD696FE}" presName="sibTrans" presStyleCnt="0"/>
      <dgm:spPr/>
    </dgm:pt>
    <dgm:pt modelId="{3D99020C-76AF-4C0E-8C77-EEEE3E204EFA}" type="pres">
      <dgm:prSet presAssocID="{1CBDA02C-14C1-44B6-97DE-5FDE26789C70}" presName="node" presStyleLbl="node1" presStyleIdx="4" presStyleCnt="24">
        <dgm:presLayoutVars>
          <dgm:bulletEnabled val="1"/>
        </dgm:presLayoutVars>
      </dgm:prSet>
      <dgm:spPr/>
    </dgm:pt>
    <dgm:pt modelId="{951BEF2D-244C-4F9B-B1F7-09DAEEC9C1BA}" type="pres">
      <dgm:prSet presAssocID="{AC73F826-CC09-4938-8537-73EF2579E135}" presName="sibTrans" presStyleCnt="0"/>
      <dgm:spPr/>
    </dgm:pt>
    <dgm:pt modelId="{BAE8F566-95A0-4F06-9C31-BB2354FB7634}" type="pres">
      <dgm:prSet presAssocID="{FACFAE66-26F1-4FF7-B1F9-D5EB55183FDD}" presName="node" presStyleLbl="node1" presStyleIdx="5" presStyleCnt="24">
        <dgm:presLayoutVars>
          <dgm:bulletEnabled val="1"/>
        </dgm:presLayoutVars>
      </dgm:prSet>
      <dgm:spPr/>
    </dgm:pt>
    <dgm:pt modelId="{15C63907-1A66-4539-850C-503EBA302BF4}" type="pres">
      <dgm:prSet presAssocID="{52B6AB42-3E9B-4572-BFBF-00C62E4B7604}" presName="sibTrans" presStyleCnt="0"/>
      <dgm:spPr/>
    </dgm:pt>
    <dgm:pt modelId="{4223DE96-C6C2-4448-8F86-8C9A23018DE5}" type="pres">
      <dgm:prSet presAssocID="{1B5704F7-C68A-4F49-8A9D-401B008CF11F}" presName="node" presStyleLbl="node1" presStyleIdx="6" presStyleCnt="24">
        <dgm:presLayoutVars>
          <dgm:bulletEnabled val="1"/>
        </dgm:presLayoutVars>
      </dgm:prSet>
      <dgm:spPr/>
    </dgm:pt>
    <dgm:pt modelId="{6F4BCC7D-9C47-4C0F-87DB-3E704E8313E5}" type="pres">
      <dgm:prSet presAssocID="{7C0BDB9D-7600-4B06-BA31-216E2ED8A84B}" presName="sibTrans" presStyleCnt="0"/>
      <dgm:spPr/>
    </dgm:pt>
    <dgm:pt modelId="{12A8D425-F618-48EE-995A-5130E91039BE}" type="pres">
      <dgm:prSet presAssocID="{3DB7D073-E98B-4AA8-BEB9-3342EE7C4232}" presName="node" presStyleLbl="node1" presStyleIdx="7" presStyleCnt="24">
        <dgm:presLayoutVars>
          <dgm:bulletEnabled val="1"/>
        </dgm:presLayoutVars>
      </dgm:prSet>
      <dgm:spPr/>
    </dgm:pt>
    <dgm:pt modelId="{BB711368-BEC2-4AE3-B673-32E730C50F53}" type="pres">
      <dgm:prSet presAssocID="{858CC475-96D0-4F1C-A14A-DE778EC274BA}" presName="sibTrans" presStyleCnt="0"/>
      <dgm:spPr/>
    </dgm:pt>
    <dgm:pt modelId="{FC67C8FE-F4AF-4238-89CE-4D63A4AFBB6F}" type="pres">
      <dgm:prSet presAssocID="{1E3020C4-8341-4C1C-8A5B-9502A30D8E13}" presName="node" presStyleLbl="node1" presStyleIdx="8" presStyleCnt="24">
        <dgm:presLayoutVars>
          <dgm:bulletEnabled val="1"/>
        </dgm:presLayoutVars>
      </dgm:prSet>
      <dgm:spPr/>
    </dgm:pt>
    <dgm:pt modelId="{79835884-DBD3-433B-AABD-6EEB5DDCFE7F}" type="pres">
      <dgm:prSet presAssocID="{D177F080-BC62-4BC4-BDA6-169A4E2D7945}" presName="sibTrans" presStyleCnt="0"/>
      <dgm:spPr/>
    </dgm:pt>
    <dgm:pt modelId="{DD65A1B2-23CA-4DF6-9A5D-E86D21FA5F4D}" type="pres">
      <dgm:prSet presAssocID="{76189C22-30FE-4BF4-B485-8F0EDBD0266F}" presName="node" presStyleLbl="node1" presStyleIdx="9" presStyleCnt="24">
        <dgm:presLayoutVars>
          <dgm:bulletEnabled val="1"/>
        </dgm:presLayoutVars>
      </dgm:prSet>
      <dgm:spPr/>
    </dgm:pt>
    <dgm:pt modelId="{145F8660-B804-4754-8D9C-D9F5A59F1A77}" type="pres">
      <dgm:prSet presAssocID="{113CB373-2717-48A1-93C6-316430A8655A}" presName="sibTrans" presStyleCnt="0"/>
      <dgm:spPr/>
    </dgm:pt>
    <dgm:pt modelId="{C8FE5EDD-483B-4BC4-A5DF-C448889C8C1D}" type="pres">
      <dgm:prSet presAssocID="{51DB9D3B-AAE5-410C-9F81-48C227984902}" presName="node" presStyleLbl="node1" presStyleIdx="10" presStyleCnt="24">
        <dgm:presLayoutVars>
          <dgm:bulletEnabled val="1"/>
        </dgm:presLayoutVars>
      </dgm:prSet>
      <dgm:spPr/>
    </dgm:pt>
    <dgm:pt modelId="{3002559F-BC81-42BD-8EAF-05D361CDF9FB}" type="pres">
      <dgm:prSet presAssocID="{92569CBA-3229-4701-8779-8BED12AA88C0}" presName="sibTrans" presStyleCnt="0"/>
      <dgm:spPr/>
    </dgm:pt>
    <dgm:pt modelId="{BE3E42CE-8D00-49AF-AA2A-1307BDCA7F10}" type="pres">
      <dgm:prSet presAssocID="{0BA89476-19EE-4685-9D01-A11670F2EF6D}" presName="node" presStyleLbl="node1" presStyleIdx="11" presStyleCnt="24">
        <dgm:presLayoutVars>
          <dgm:bulletEnabled val="1"/>
        </dgm:presLayoutVars>
      </dgm:prSet>
      <dgm:spPr/>
    </dgm:pt>
    <dgm:pt modelId="{EE1D0EBF-7A4E-4BCD-917B-32025AEE169F}" type="pres">
      <dgm:prSet presAssocID="{73BE84A1-E3A5-4254-91A8-3F31A5766912}" presName="sibTrans" presStyleCnt="0"/>
      <dgm:spPr/>
    </dgm:pt>
    <dgm:pt modelId="{898F9FFB-E9DD-4EB1-90D2-413CA8FD652E}" type="pres">
      <dgm:prSet presAssocID="{0E419821-8DE0-4920-A493-B8FDEA11C554}" presName="node" presStyleLbl="node1" presStyleIdx="12" presStyleCnt="24">
        <dgm:presLayoutVars>
          <dgm:bulletEnabled val="1"/>
        </dgm:presLayoutVars>
      </dgm:prSet>
      <dgm:spPr/>
    </dgm:pt>
    <dgm:pt modelId="{D0AF869D-637D-489A-BE9C-9DEC88122842}" type="pres">
      <dgm:prSet presAssocID="{9BD596B6-5F09-48E9-B0C9-FDDCA03E7C36}" presName="sibTrans" presStyleCnt="0"/>
      <dgm:spPr/>
    </dgm:pt>
    <dgm:pt modelId="{A61974CF-5DB2-4151-9EB2-53EE2B627D64}" type="pres">
      <dgm:prSet presAssocID="{7750A308-A3C3-4E58-AE7C-F86B838540A1}" presName="node" presStyleLbl="node1" presStyleIdx="13" presStyleCnt="24">
        <dgm:presLayoutVars>
          <dgm:bulletEnabled val="1"/>
        </dgm:presLayoutVars>
      </dgm:prSet>
      <dgm:spPr/>
    </dgm:pt>
    <dgm:pt modelId="{0A66F237-66AE-4A81-8259-A47AC8697263}" type="pres">
      <dgm:prSet presAssocID="{AD5D43B2-D9BE-4AB8-B92C-527664913F56}" presName="sibTrans" presStyleCnt="0"/>
      <dgm:spPr/>
    </dgm:pt>
    <dgm:pt modelId="{2A86F225-1640-427F-888D-A8546DE943CF}" type="pres">
      <dgm:prSet presAssocID="{BB22CCC3-5C86-4E4A-9697-14BC5E3BF191}" presName="node" presStyleLbl="node1" presStyleIdx="14" presStyleCnt="24">
        <dgm:presLayoutVars>
          <dgm:bulletEnabled val="1"/>
        </dgm:presLayoutVars>
      </dgm:prSet>
      <dgm:spPr/>
    </dgm:pt>
    <dgm:pt modelId="{371A9134-8910-4662-BC58-67800D2B1A05}" type="pres">
      <dgm:prSet presAssocID="{AC009891-CEE7-4752-921C-48C26BFD3343}" presName="sibTrans" presStyleCnt="0"/>
      <dgm:spPr/>
    </dgm:pt>
    <dgm:pt modelId="{69B06DBB-11DB-4ECC-9185-0258624A1CC5}" type="pres">
      <dgm:prSet presAssocID="{92A8E627-CCE6-4CBF-9999-784D76D34F6D}" presName="node" presStyleLbl="node1" presStyleIdx="15" presStyleCnt="24">
        <dgm:presLayoutVars>
          <dgm:bulletEnabled val="1"/>
        </dgm:presLayoutVars>
      </dgm:prSet>
      <dgm:spPr/>
    </dgm:pt>
    <dgm:pt modelId="{50FB4587-8143-4450-9DB4-3342C6CBFBE3}" type="pres">
      <dgm:prSet presAssocID="{38DE20B6-12CF-4254-BA1E-5AFFD6298AC6}" presName="sibTrans" presStyleCnt="0"/>
      <dgm:spPr/>
    </dgm:pt>
    <dgm:pt modelId="{CB9DF60A-5643-40CE-BA27-EEE825769ACF}" type="pres">
      <dgm:prSet presAssocID="{41AAAC33-2BC9-4355-BA6E-A8A95EC35A6A}" presName="node" presStyleLbl="node1" presStyleIdx="16" presStyleCnt="24">
        <dgm:presLayoutVars>
          <dgm:bulletEnabled val="1"/>
        </dgm:presLayoutVars>
      </dgm:prSet>
      <dgm:spPr/>
    </dgm:pt>
    <dgm:pt modelId="{2002B2E7-2822-4C2E-B8CC-FF65B0FCD5A6}" type="pres">
      <dgm:prSet presAssocID="{81808109-9BA1-4941-9E7C-95875F48418E}" presName="sibTrans" presStyleCnt="0"/>
      <dgm:spPr/>
    </dgm:pt>
    <dgm:pt modelId="{FE26DFE2-7EEE-4972-B338-B5EEB786A966}" type="pres">
      <dgm:prSet presAssocID="{48451323-2249-4D28-97EB-3BCAD617C3B3}" presName="node" presStyleLbl="node1" presStyleIdx="17" presStyleCnt="24">
        <dgm:presLayoutVars>
          <dgm:bulletEnabled val="1"/>
        </dgm:presLayoutVars>
      </dgm:prSet>
      <dgm:spPr/>
    </dgm:pt>
    <dgm:pt modelId="{546B0F00-A665-48CD-BF47-596725ABCA5D}" type="pres">
      <dgm:prSet presAssocID="{41D85451-7FDF-43B1-B354-B6E56CE22DA7}" presName="sibTrans" presStyleCnt="0"/>
      <dgm:spPr/>
    </dgm:pt>
    <dgm:pt modelId="{D7753DF8-8FD7-4E5C-9DF2-E41549B6E7AB}" type="pres">
      <dgm:prSet presAssocID="{FCFD432A-5A8D-4FE5-BEE9-55E2D2E3D516}" presName="node" presStyleLbl="node1" presStyleIdx="18" presStyleCnt="24">
        <dgm:presLayoutVars>
          <dgm:bulletEnabled val="1"/>
        </dgm:presLayoutVars>
      </dgm:prSet>
      <dgm:spPr/>
    </dgm:pt>
    <dgm:pt modelId="{54D138FE-3938-4D13-BABD-E66A57ADF271}" type="pres">
      <dgm:prSet presAssocID="{7058281A-A0EA-4397-8622-73A7F84ECB29}" presName="sibTrans" presStyleCnt="0"/>
      <dgm:spPr/>
    </dgm:pt>
    <dgm:pt modelId="{FB5DA317-8CA0-4240-B294-3AE06CC3518A}" type="pres">
      <dgm:prSet presAssocID="{457D9B49-12F2-455A-9204-3E71CB41FE74}" presName="node" presStyleLbl="node1" presStyleIdx="19" presStyleCnt="24">
        <dgm:presLayoutVars>
          <dgm:bulletEnabled val="1"/>
        </dgm:presLayoutVars>
      </dgm:prSet>
      <dgm:spPr/>
    </dgm:pt>
    <dgm:pt modelId="{9FC0B9AD-8698-4789-8FFF-09BCD6C4F984}" type="pres">
      <dgm:prSet presAssocID="{EBE38B05-F11B-4AF6-ABF2-C450AB6595DD}" presName="sibTrans" presStyleCnt="0"/>
      <dgm:spPr/>
    </dgm:pt>
    <dgm:pt modelId="{B9C4EFED-7923-43D7-9632-531B0CA7C483}" type="pres">
      <dgm:prSet presAssocID="{E7E60AA8-4FED-4659-8F72-60AFC023E680}" presName="node" presStyleLbl="node1" presStyleIdx="20" presStyleCnt="24">
        <dgm:presLayoutVars>
          <dgm:bulletEnabled val="1"/>
        </dgm:presLayoutVars>
      </dgm:prSet>
      <dgm:spPr/>
    </dgm:pt>
    <dgm:pt modelId="{B7C5A14B-E9C8-40EF-8874-82FC235A76C0}" type="pres">
      <dgm:prSet presAssocID="{BD607A95-F7A0-4AE6-9452-3DD7D9A7FD31}" presName="sibTrans" presStyleCnt="0"/>
      <dgm:spPr/>
    </dgm:pt>
    <dgm:pt modelId="{9EFB4C61-EF4A-4759-B015-EAE1AE931534}" type="pres">
      <dgm:prSet presAssocID="{23B0DC8E-DFB9-4EED-A725-281355204BD9}" presName="node" presStyleLbl="node1" presStyleIdx="21" presStyleCnt="24">
        <dgm:presLayoutVars>
          <dgm:bulletEnabled val="1"/>
        </dgm:presLayoutVars>
      </dgm:prSet>
      <dgm:spPr/>
    </dgm:pt>
    <dgm:pt modelId="{BF0FB80E-D20D-4D54-8288-6ED0E664F69D}" type="pres">
      <dgm:prSet presAssocID="{CE4720FE-401E-4D4A-8AD0-94C97CB3A72D}" presName="sibTrans" presStyleCnt="0"/>
      <dgm:spPr/>
    </dgm:pt>
    <dgm:pt modelId="{8C07E4E1-D0C5-490C-9DC9-5D20C36F5AEB}" type="pres">
      <dgm:prSet presAssocID="{B92D0EE2-1995-4D7D-9C53-DCE67CE7A073}" presName="node" presStyleLbl="node1" presStyleIdx="22" presStyleCnt="24">
        <dgm:presLayoutVars>
          <dgm:bulletEnabled val="1"/>
        </dgm:presLayoutVars>
      </dgm:prSet>
      <dgm:spPr/>
    </dgm:pt>
    <dgm:pt modelId="{476EB5FA-22DA-44EF-8FE7-394E79DD7755}" type="pres">
      <dgm:prSet presAssocID="{60310392-3738-403E-8306-5128C4E6462F}" presName="sibTrans" presStyleCnt="0"/>
      <dgm:spPr/>
    </dgm:pt>
    <dgm:pt modelId="{81FDD4A9-C237-4041-A0C1-506EF00B5C79}" type="pres">
      <dgm:prSet presAssocID="{63562640-C4DE-4316-BF9F-D3E62C1FB9C3}" presName="node" presStyleLbl="node1" presStyleIdx="23" presStyleCnt="24">
        <dgm:presLayoutVars>
          <dgm:bulletEnabled val="1"/>
        </dgm:presLayoutVars>
      </dgm:prSet>
      <dgm:spPr/>
    </dgm:pt>
  </dgm:ptLst>
  <dgm:cxnLst>
    <dgm:cxn modelId="{2B58C800-87E4-4059-8397-392765F4F255}" srcId="{B39876AD-39D3-4F6D-8078-F790C3E2DD5E}" destId="{76189C22-30FE-4BF4-B485-8F0EDBD0266F}" srcOrd="9" destOrd="0" parTransId="{C4E0D011-D02D-4D06-98D6-711E6E201D8A}" sibTransId="{113CB373-2717-48A1-93C6-316430A8655A}"/>
    <dgm:cxn modelId="{409F6D04-1C87-45EC-839A-5441CA2935C0}" type="presOf" srcId="{1B5704F7-C68A-4F49-8A9D-401B008CF11F}" destId="{4223DE96-C6C2-4448-8F86-8C9A23018DE5}" srcOrd="0" destOrd="0" presId="urn:microsoft.com/office/officeart/2005/8/layout/default"/>
    <dgm:cxn modelId="{58852806-088B-44C8-8596-73A19F3C3D07}" srcId="{B39876AD-39D3-4F6D-8078-F790C3E2DD5E}" destId="{63562640-C4DE-4316-BF9F-D3E62C1FB9C3}" srcOrd="23" destOrd="0" parTransId="{D2E33797-54CE-45D6-975E-77CE60F247EA}" sibTransId="{7EDBB04F-C0F0-4B75-8D46-9B094C483F71}"/>
    <dgm:cxn modelId="{8DD6550F-D20D-469E-9789-0C91EB9252C0}" srcId="{B39876AD-39D3-4F6D-8078-F790C3E2DD5E}" destId="{0BA89476-19EE-4685-9D01-A11670F2EF6D}" srcOrd="11" destOrd="0" parTransId="{2FDA4511-6515-4F69-90AD-FD9815198FBE}" sibTransId="{73BE84A1-E3A5-4254-91A8-3F31A5766912}"/>
    <dgm:cxn modelId="{BEA04F17-1AC9-43EB-AB90-1747E09D5D67}" type="presOf" srcId="{41AAAC33-2BC9-4355-BA6E-A8A95EC35A6A}" destId="{CB9DF60A-5643-40CE-BA27-EEE825769ACF}" srcOrd="0" destOrd="0" presId="urn:microsoft.com/office/officeart/2005/8/layout/default"/>
    <dgm:cxn modelId="{A4B53A20-DC65-430A-9D1D-29B32A42619F}" type="presOf" srcId="{B39876AD-39D3-4F6D-8078-F790C3E2DD5E}" destId="{949CF47E-C4F4-498A-81E2-380FDFF97BE5}" srcOrd="0" destOrd="0" presId="urn:microsoft.com/office/officeart/2005/8/layout/default"/>
    <dgm:cxn modelId="{FA2EB326-90AC-41AE-B2DB-4F13EFCBF838}" srcId="{B39876AD-39D3-4F6D-8078-F790C3E2DD5E}" destId="{0E419821-8DE0-4920-A493-B8FDEA11C554}" srcOrd="12" destOrd="0" parTransId="{641FB6B5-8452-4697-85DB-3C571AE57831}" sibTransId="{9BD596B6-5F09-48E9-B0C9-FDDCA03E7C36}"/>
    <dgm:cxn modelId="{FDEBE42A-B5FE-424F-9EDF-D67E2B229FB8}" srcId="{B39876AD-39D3-4F6D-8078-F790C3E2DD5E}" destId="{FCFD432A-5A8D-4FE5-BEE9-55E2D2E3D516}" srcOrd="18" destOrd="0" parTransId="{4E68578E-0E9D-457C-A77D-0C7F5E4F8306}" sibTransId="{7058281A-A0EA-4397-8622-73A7F84ECB29}"/>
    <dgm:cxn modelId="{06DF4D34-3391-428D-B320-63890B277F67}" srcId="{B39876AD-39D3-4F6D-8078-F790C3E2DD5E}" destId="{33159979-37DE-43D2-BE9A-C441744CAE2C}" srcOrd="3" destOrd="0" parTransId="{53A0DF95-D2EE-4F1C-9492-4CC80C9E228D}" sibTransId="{21C11FF2-ECF9-405D-91D4-A20B5AD696FE}"/>
    <dgm:cxn modelId="{C914A43C-A8DA-4B48-BD72-DA7F59147B7C}" type="presOf" srcId="{457D9B49-12F2-455A-9204-3E71CB41FE74}" destId="{FB5DA317-8CA0-4240-B294-3AE06CC3518A}" srcOrd="0" destOrd="0" presId="urn:microsoft.com/office/officeart/2005/8/layout/default"/>
    <dgm:cxn modelId="{AAFD563F-2D8E-4D61-9A51-C0F387903C58}" type="presOf" srcId="{7750A308-A3C3-4E58-AE7C-F86B838540A1}" destId="{A61974CF-5DB2-4151-9EB2-53EE2B627D64}" srcOrd="0" destOrd="0" presId="urn:microsoft.com/office/officeart/2005/8/layout/default"/>
    <dgm:cxn modelId="{E737EA5C-3966-44E5-81B3-8FC394B2E9BE}" srcId="{B39876AD-39D3-4F6D-8078-F790C3E2DD5E}" destId="{7750A308-A3C3-4E58-AE7C-F86B838540A1}" srcOrd="13" destOrd="0" parTransId="{8D24F4EE-0300-4711-BBF3-1C684F836781}" sibTransId="{AD5D43B2-D9BE-4AB8-B92C-527664913F56}"/>
    <dgm:cxn modelId="{48E8CC61-0D46-4D33-BF60-61DEBE39A7EF}" srcId="{B39876AD-39D3-4F6D-8078-F790C3E2DD5E}" destId="{51DB9D3B-AAE5-410C-9F81-48C227984902}" srcOrd="10" destOrd="0" parTransId="{1814E661-1B44-4FD5-BFE4-99E8DF5C8EB7}" sibTransId="{92569CBA-3229-4701-8779-8BED12AA88C0}"/>
    <dgm:cxn modelId="{0D85246A-6939-4013-82B2-829CF253863E}" type="presOf" srcId="{51DB9D3B-AAE5-410C-9F81-48C227984902}" destId="{C8FE5EDD-483B-4BC4-A5DF-C448889C8C1D}" srcOrd="0" destOrd="0" presId="urn:microsoft.com/office/officeart/2005/8/layout/default"/>
    <dgm:cxn modelId="{F264EB6E-DD8F-4B81-8ABE-51130409D137}" type="presOf" srcId="{1E3020C4-8341-4C1C-8A5B-9502A30D8E13}" destId="{FC67C8FE-F4AF-4238-89CE-4D63A4AFBB6F}" srcOrd="0" destOrd="0" presId="urn:microsoft.com/office/officeart/2005/8/layout/default"/>
    <dgm:cxn modelId="{D504444F-FBEA-47EB-BB7D-000D139C29A3}" type="presOf" srcId="{5AFFAC65-43DD-44F5-B986-EE7B578709D6}" destId="{5848826B-1C23-4D3A-8250-22199E712D0E}" srcOrd="0" destOrd="0" presId="urn:microsoft.com/office/officeart/2005/8/layout/default"/>
    <dgm:cxn modelId="{63F03772-E3D6-4335-A3D5-56D11AC696E0}" srcId="{B39876AD-39D3-4F6D-8078-F790C3E2DD5E}" destId="{BB22CCC3-5C86-4E4A-9697-14BC5E3BF191}" srcOrd="14" destOrd="0" parTransId="{D8E5E1B4-2F35-42B3-A3F1-74990EAD6274}" sibTransId="{AC009891-CEE7-4752-921C-48C26BFD3343}"/>
    <dgm:cxn modelId="{D4B69A53-246E-4217-AEF7-6CD71F97C715}" srcId="{B39876AD-39D3-4F6D-8078-F790C3E2DD5E}" destId="{E213E8CD-011D-44A1-BD3E-9B8DDA3858D6}" srcOrd="1" destOrd="0" parTransId="{142D8BA6-EDBC-4EE3-9188-5BAD28B56249}" sibTransId="{68D1E080-9E6B-496A-917F-C2A197973DD1}"/>
    <dgm:cxn modelId="{07C50C54-B43F-42F8-AA19-05FDB8B47478}" srcId="{B39876AD-39D3-4F6D-8078-F790C3E2DD5E}" destId="{1B5704F7-C68A-4F49-8A9D-401B008CF11F}" srcOrd="6" destOrd="0" parTransId="{E0C6A2A7-EF0C-4022-B26B-28F9CD957388}" sibTransId="{7C0BDB9D-7600-4B06-BA31-216E2ED8A84B}"/>
    <dgm:cxn modelId="{3D18B377-FE9A-48B4-A82C-09A5AE4D049E}" type="presOf" srcId="{33159979-37DE-43D2-BE9A-C441744CAE2C}" destId="{A2AFCD64-26D5-4BBA-A097-4F36A5B68120}" srcOrd="0" destOrd="0" presId="urn:microsoft.com/office/officeart/2005/8/layout/default"/>
    <dgm:cxn modelId="{79E0727A-0FE6-4912-88E1-A7A3EE9D2574}" srcId="{B39876AD-39D3-4F6D-8078-F790C3E2DD5E}" destId="{B92D0EE2-1995-4D7D-9C53-DCE67CE7A073}" srcOrd="22" destOrd="0" parTransId="{5C399533-289A-41F0-BF01-F705F59D2361}" sibTransId="{60310392-3738-403E-8306-5128C4E6462F}"/>
    <dgm:cxn modelId="{E21BC17A-AF52-4DFD-8ADC-502AECB7C910}" srcId="{B39876AD-39D3-4F6D-8078-F790C3E2DD5E}" destId="{5AFFAC65-43DD-44F5-B986-EE7B578709D6}" srcOrd="0" destOrd="0" parTransId="{73D93DA6-2623-477C-8615-CA8558F6120A}" sibTransId="{A461DC42-9000-4081-A8AD-E30D55C209F5}"/>
    <dgm:cxn modelId="{ECA7C47A-FB74-4E38-8BBE-D41E426ACDFC}" type="presOf" srcId="{63562640-C4DE-4316-BF9F-D3E62C1FB9C3}" destId="{81FDD4A9-C237-4041-A0C1-506EF00B5C79}" srcOrd="0" destOrd="0" presId="urn:microsoft.com/office/officeart/2005/8/layout/default"/>
    <dgm:cxn modelId="{AD6B397B-399B-4CE7-BA77-3A95AC249761}" type="presOf" srcId="{FCFD432A-5A8D-4FE5-BEE9-55E2D2E3D516}" destId="{D7753DF8-8FD7-4E5C-9DF2-E41549B6E7AB}" srcOrd="0" destOrd="0" presId="urn:microsoft.com/office/officeart/2005/8/layout/default"/>
    <dgm:cxn modelId="{11F7887D-D2D3-4C48-8224-4D8A3228DFDE}" type="presOf" srcId="{B92D0EE2-1995-4D7D-9C53-DCE67CE7A073}" destId="{8C07E4E1-D0C5-490C-9DC9-5D20C36F5AEB}" srcOrd="0" destOrd="0" presId="urn:microsoft.com/office/officeart/2005/8/layout/default"/>
    <dgm:cxn modelId="{C57AFB7F-756E-4EA4-A992-68D5B8781FAE}" srcId="{B39876AD-39D3-4F6D-8078-F790C3E2DD5E}" destId="{1E3020C4-8341-4C1C-8A5B-9502A30D8E13}" srcOrd="8" destOrd="0" parTransId="{9A3B59B9-21A0-41F8-8B56-DB67A03B61D5}" sibTransId="{D177F080-BC62-4BC4-BDA6-169A4E2D7945}"/>
    <dgm:cxn modelId="{2E100E85-2F59-4CC6-BF66-B4DEE9578DBB}" type="presOf" srcId="{48451323-2249-4D28-97EB-3BCAD617C3B3}" destId="{FE26DFE2-7EEE-4972-B338-B5EEB786A966}" srcOrd="0" destOrd="0" presId="urn:microsoft.com/office/officeart/2005/8/layout/default"/>
    <dgm:cxn modelId="{5B49AE89-55A3-4D26-811B-2EFF54E1B804}" type="presOf" srcId="{E7E60AA8-4FED-4659-8F72-60AFC023E680}" destId="{B9C4EFED-7923-43D7-9632-531B0CA7C483}" srcOrd="0" destOrd="0" presId="urn:microsoft.com/office/officeart/2005/8/layout/default"/>
    <dgm:cxn modelId="{48287A8E-EC46-43F1-A6C8-AF9DF34307ED}" srcId="{B39876AD-39D3-4F6D-8078-F790C3E2DD5E}" destId="{FACFAE66-26F1-4FF7-B1F9-D5EB55183FDD}" srcOrd="5" destOrd="0" parTransId="{024EC269-2F06-4ED8-94E5-B06F5F325041}" sibTransId="{52B6AB42-3E9B-4572-BFBF-00C62E4B7604}"/>
    <dgm:cxn modelId="{26F56E90-5CE4-4709-8828-A858942DED91}" srcId="{B39876AD-39D3-4F6D-8078-F790C3E2DD5E}" destId="{E7E60AA8-4FED-4659-8F72-60AFC023E680}" srcOrd="20" destOrd="0" parTransId="{4EC08F4A-0F5E-4373-BA12-9FA9BF4A78DE}" sibTransId="{BD607A95-F7A0-4AE6-9452-3DD7D9A7FD31}"/>
    <dgm:cxn modelId="{482D3A93-AFA7-4668-86BE-306D861412B7}" type="presOf" srcId="{92A8E627-CCE6-4CBF-9999-784D76D34F6D}" destId="{69B06DBB-11DB-4ECC-9185-0258624A1CC5}" srcOrd="0" destOrd="0" presId="urn:microsoft.com/office/officeart/2005/8/layout/default"/>
    <dgm:cxn modelId="{5273A69B-5626-419B-9C86-F10F463EB733}" type="presOf" srcId="{23B0DC8E-DFB9-4EED-A725-281355204BD9}" destId="{9EFB4C61-EF4A-4759-B015-EAE1AE931534}" srcOrd="0" destOrd="0" presId="urn:microsoft.com/office/officeart/2005/8/layout/default"/>
    <dgm:cxn modelId="{C48FADA4-AD93-4051-91BF-9298A37AC7C2}" type="presOf" srcId="{FACFAE66-26F1-4FF7-B1F9-D5EB55183FDD}" destId="{BAE8F566-95A0-4F06-9C31-BB2354FB7634}" srcOrd="0" destOrd="0" presId="urn:microsoft.com/office/officeart/2005/8/layout/default"/>
    <dgm:cxn modelId="{96DF64A7-C037-49AB-8DEB-A841FB209A0D}" srcId="{B39876AD-39D3-4F6D-8078-F790C3E2DD5E}" destId="{1CBDA02C-14C1-44B6-97DE-5FDE26789C70}" srcOrd="4" destOrd="0" parTransId="{82EF1E9D-031B-41CB-98F4-B3BED0C1B5D9}" sibTransId="{AC73F826-CC09-4938-8537-73EF2579E135}"/>
    <dgm:cxn modelId="{5DAEF1AC-A9A6-4F3B-B51F-A2BA3B80E41B}" type="presOf" srcId="{3DB7D073-E98B-4AA8-BEB9-3342EE7C4232}" destId="{12A8D425-F618-48EE-995A-5130E91039BE}" srcOrd="0" destOrd="0" presId="urn:microsoft.com/office/officeart/2005/8/layout/default"/>
    <dgm:cxn modelId="{143DFDAC-561E-4C6A-9E70-753AAD6260F3}" srcId="{B39876AD-39D3-4F6D-8078-F790C3E2DD5E}" destId="{41AAAC33-2BC9-4355-BA6E-A8A95EC35A6A}" srcOrd="16" destOrd="0" parTransId="{CFDF30DF-B281-4E4E-A349-7ECBB33BB3DC}" sibTransId="{81808109-9BA1-4941-9E7C-95875F48418E}"/>
    <dgm:cxn modelId="{51BFAEB7-0CD0-40C7-B805-061C826F86CF}" type="presOf" srcId="{BB22CCC3-5C86-4E4A-9697-14BC5E3BF191}" destId="{2A86F225-1640-427F-888D-A8546DE943CF}" srcOrd="0" destOrd="0" presId="urn:microsoft.com/office/officeart/2005/8/layout/default"/>
    <dgm:cxn modelId="{141C71D1-B35A-4A5F-8815-F3EC5B77BEEB}" srcId="{B39876AD-39D3-4F6D-8078-F790C3E2DD5E}" destId="{0CDE39CF-9B32-4C56-BE3D-B3314D720A1C}" srcOrd="2" destOrd="0" parTransId="{85B79A3A-75B8-45C5-AF5E-6011238772FC}" sibTransId="{AF5513A6-90A2-446C-A627-DE1CD9D0539F}"/>
    <dgm:cxn modelId="{CDEAD8DA-9496-47D1-A8AD-2BC8F88F8E28}" type="presOf" srcId="{1CBDA02C-14C1-44B6-97DE-5FDE26789C70}" destId="{3D99020C-76AF-4C0E-8C77-EEEE3E204EFA}" srcOrd="0" destOrd="0" presId="urn:microsoft.com/office/officeart/2005/8/layout/default"/>
    <dgm:cxn modelId="{D404CDE0-5864-4781-AB2A-A2FC1CC33FC5}" type="presOf" srcId="{E213E8CD-011D-44A1-BD3E-9B8DDA3858D6}" destId="{5738D212-7158-4B7A-8D9E-049A33E9753A}" srcOrd="0" destOrd="0" presId="urn:microsoft.com/office/officeart/2005/8/layout/default"/>
    <dgm:cxn modelId="{40278DE5-45B8-42E9-8507-14FACBF1F733}" type="presOf" srcId="{76189C22-30FE-4BF4-B485-8F0EDBD0266F}" destId="{DD65A1B2-23CA-4DF6-9A5D-E86D21FA5F4D}" srcOrd="0" destOrd="0" presId="urn:microsoft.com/office/officeart/2005/8/layout/default"/>
    <dgm:cxn modelId="{0C3A74E7-4863-45E1-9D26-82EEE8BAB9AA}" type="presOf" srcId="{0E419821-8DE0-4920-A493-B8FDEA11C554}" destId="{898F9FFB-E9DD-4EB1-90D2-413CA8FD652E}" srcOrd="0" destOrd="0" presId="urn:microsoft.com/office/officeart/2005/8/layout/default"/>
    <dgm:cxn modelId="{3E1769EA-0A7D-4740-8E2D-207AADBB8E4D}" type="presOf" srcId="{0CDE39CF-9B32-4C56-BE3D-B3314D720A1C}" destId="{30ED998E-09C3-46D7-B933-AD1D6DA5B8DC}" srcOrd="0" destOrd="0" presId="urn:microsoft.com/office/officeart/2005/8/layout/default"/>
    <dgm:cxn modelId="{3C7CE9EF-E7C8-4487-ADD0-0A5998950779}" srcId="{B39876AD-39D3-4F6D-8078-F790C3E2DD5E}" destId="{48451323-2249-4D28-97EB-3BCAD617C3B3}" srcOrd="17" destOrd="0" parTransId="{FBB55E80-F3C3-47EB-B039-71F3FB4C311B}" sibTransId="{41D85451-7FDF-43B1-B354-B6E56CE22DA7}"/>
    <dgm:cxn modelId="{425D7FF0-DE38-43E3-9530-BE109F9A91D7}" srcId="{B39876AD-39D3-4F6D-8078-F790C3E2DD5E}" destId="{92A8E627-CCE6-4CBF-9999-784D76D34F6D}" srcOrd="15" destOrd="0" parTransId="{81AA5738-509C-4908-9042-FCDBCF593FC3}" sibTransId="{38DE20B6-12CF-4254-BA1E-5AFFD6298AC6}"/>
    <dgm:cxn modelId="{7EDA0EF2-AC8A-4851-9C6E-1840623906F8}" srcId="{B39876AD-39D3-4F6D-8078-F790C3E2DD5E}" destId="{3DB7D073-E98B-4AA8-BEB9-3342EE7C4232}" srcOrd="7" destOrd="0" parTransId="{8E28AD46-F7F3-42C8-863C-D1F7B5B94A72}" sibTransId="{858CC475-96D0-4F1C-A14A-DE778EC274BA}"/>
    <dgm:cxn modelId="{62A176F4-EB88-463B-BEAA-6138CE1610CF}" srcId="{B39876AD-39D3-4F6D-8078-F790C3E2DD5E}" destId="{457D9B49-12F2-455A-9204-3E71CB41FE74}" srcOrd="19" destOrd="0" parTransId="{86145117-7A2D-4C81-8066-76B3303C5F4C}" sibTransId="{EBE38B05-F11B-4AF6-ABF2-C450AB6595DD}"/>
    <dgm:cxn modelId="{500564FC-5DDC-4A89-9FC8-1BC39083258E}" srcId="{B39876AD-39D3-4F6D-8078-F790C3E2DD5E}" destId="{23B0DC8E-DFB9-4EED-A725-281355204BD9}" srcOrd="21" destOrd="0" parTransId="{3E3C62A7-4B7A-43FB-89A7-44E1AC5B2608}" sibTransId="{CE4720FE-401E-4D4A-8AD0-94C97CB3A72D}"/>
    <dgm:cxn modelId="{201CF2FC-072A-43DB-A5A4-A4FCC4FB3DCB}" type="presOf" srcId="{0BA89476-19EE-4685-9D01-A11670F2EF6D}" destId="{BE3E42CE-8D00-49AF-AA2A-1307BDCA7F10}" srcOrd="0" destOrd="0" presId="urn:microsoft.com/office/officeart/2005/8/layout/default"/>
    <dgm:cxn modelId="{ACF5806D-BB3F-4561-B25A-3A474E7ABEEF}" type="presParOf" srcId="{949CF47E-C4F4-498A-81E2-380FDFF97BE5}" destId="{5848826B-1C23-4D3A-8250-22199E712D0E}" srcOrd="0" destOrd="0" presId="urn:microsoft.com/office/officeart/2005/8/layout/default"/>
    <dgm:cxn modelId="{01630FE3-B16A-4AFD-8D0F-3326C1A84723}" type="presParOf" srcId="{949CF47E-C4F4-498A-81E2-380FDFF97BE5}" destId="{B5FF0C3D-24FF-4BFC-9C76-B50D47CA727D}" srcOrd="1" destOrd="0" presId="urn:microsoft.com/office/officeart/2005/8/layout/default"/>
    <dgm:cxn modelId="{959BF482-5B0A-4DFD-8A78-DAFBBB6FFC53}" type="presParOf" srcId="{949CF47E-C4F4-498A-81E2-380FDFF97BE5}" destId="{5738D212-7158-4B7A-8D9E-049A33E9753A}" srcOrd="2" destOrd="0" presId="urn:microsoft.com/office/officeart/2005/8/layout/default"/>
    <dgm:cxn modelId="{3D6AD086-5CC3-4228-897B-4AD26B9E46DF}" type="presParOf" srcId="{949CF47E-C4F4-498A-81E2-380FDFF97BE5}" destId="{A7F99D07-A98F-45F0-9FE7-9A2969FA32FF}" srcOrd="3" destOrd="0" presId="urn:microsoft.com/office/officeart/2005/8/layout/default"/>
    <dgm:cxn modelId="{8DB05F92-1ED7-41FD-9BE7-C00B0879884E}" type="presParOf" srcId="{949CF47E-C4F4-498A-81E2-380FDFF97BE5}" destId="{30ED998E-09C3-46D7-B933-AD1D6DA5B8DC}" srcOrd="4" destOrd="0" presId="urn:microsoft.com/office/officeart/2005/8/layout/default"/>
    <dgm:cxn modelId="{4FDE163B-8B8D-4E25-88DA-0F3E11F9D237}" type="presParOf" srcId="{949CF47E-C4F4-498A-81E2-380FDFF97BE5}" destId="{A072B012-B97A-4083-BA2C-8D031C53EF16}" srcOrd="5" destOrd="0" presId="urn:microsoft.com/office/officeart/2005/8/layout/default"/>
    <dgm:cxn modelId="{B63AB2CD-2F02-46BC-9CAF-F65EBBEF9317}" type="presParOf" srcId="{949CF47E-C4F4-498A-81E2-380FDFF97BE5}" destId="{A2AFCD64-26D5-4BBA-A097-4F36A5B68120}" srcOrd="6" destOrd="0" presId="urn:microsoft.com/office/officeart/2005/8/layout/default"/>
    <dgm:cxn modelId="{921A421C-5AA1-415C-8AB5-75F0B779A853}" type="presParOf" srcId="{949CF47E-C4F4-498A-81E2-380FDFF97BE5}" destId="{B1852C6E-9D63-4E3D-B25F-A80458D7B9FA}" srcOrd="7" destOrd="0" presId="urn:microsoft.com/office/officeart/2005/8/layout/default"/>
    <dgm:cxn modelId="{433C1AC8-8166-4C76-8E1A-79CE04BD44B0}" type="presParOf" srcId="{949CF47E-C4F4-498A-81E2-380FDFF97BE5}" destId="{3D99020C-76AF-4C0E-8C77-EEEE3E204EFA}" srcOrd="8" destOrd="0" presId="urn:microsoft.com/office/officeart/2005/8/layout/default"/>
    <dgm:cxn modelId="{0B84AB49-0652-4C5B-80AA-47A352563C76}" type="presParOf" srcId="{949CF47E-C4F4-498A-81E2-380FDFF97BE5}" destId="{951BEF2D-244C-4F9B-B1F7-09DAEEC9C1BA}" srcOrd="9" destOrd="0" presId="urn:microsoft.com/office/officeart/2005/8/layout/default"/>
    <dgm:cxn modelId="{7D6EA3E5-2AC0-4701-B501-155B19EE6F9B}" type="presParOf" srcId="{949CF47E-C4F4-498A-81E2-380FDFF97BE5}" destId="{BAE8F566-95A0-4F06-9C31-BB2354FB7634}" srcOrd="10" destOrd="0" presId="urn:microsoft.com/office/officeart/2005/8/layout/default"/>
    <dgm:cxn modelId="{1F487C84-5D18-402C-9065-8AA246AD3626}" type="presParOf" srcId="{949CF47E-C4F4-498A-81E2-380FDFF97BE5}" destId="{15C63907-1A66-4539-850C-503EBA302BF4}" srcOrd="11" destOrd="0" presId="urn:microsoft.com/office/officeart/2005/8/layout/default"/>
    <dgm:cxn modelId="{9B3D620C-801B-4772-8603-3DA87CFC794E}" type="presParOf" srcId="{949CF47E-C4F4-498A-81E2-380FDFF97BE5}" destId="{4223DE96-C6C2-4448-8F86-8C9A23018DE5}" srcOrd="12" destOrd="0" presId="urn:microsoft.com/office/officeart/2005/8/layout/default"/>
    <dgm:cxn modelId="{269D11D4-80EF-4FEE-8A48-4AA05EEE8202}" type="presParOf" srcId="{949CF47E-C4F4-498A-81E2-380FDFF97BE5}" destId="{6F4BCC7D-9C47-4C0F-87DB-3E704E8313E5}" srcOrd="13" destOrd="0" presId="urn:microsoft.com/office/officeart/2005/8/layout/default"/>
    <dgm:cxn modelId="{79AD9FC7-B2E5-4A29-BEDD-C3FA09964B27}" type="presParOf" srcId="{949CF47E-C4F4-498A-81E2-380FDFF97BE5}" destId="{12A8D425-F618-48EE-995A-5130E91039BE}" srcOrd="14" destOrd="0" presId="urn:microsoft.com/office/officeart/2005/8/layout/default"/>
    <dgm:cxn modelId="{163B274F-FF90-40D1-84E8-6D9F3805CD2C}" type="presParOf" srcId="{949CF47E-C4F4-498A-81E2-380FDFF97BE5}" destId="{BB711368-BEC2-4AE3-B673-32E730C50F53}" srcOrd="15" destOrd="0" presId="urn:microsoft.com/office/officeart/2005/8/layout/default"/>
    <dgm:cxn modelId="{682C0CD4-3A84-4A71-93C3-FD3D74BA16E1}" type="presParOf" srcId="{949CF47E-C4F4-498A-81E2-380FDFF97BE5}" destId="{FC67C8FE-F4AF-4238-89CE-4D63A4AFBB6F}" srcOrd="16" destOrd="0" presId="urn:microsoft.com/office/officeart/2005/8/layout/default"/>
    <dgm:cxn modelId="{CF907ED9-6D62-4554-80E4-D9DB2D635A4C}" type="presParOf" srcId="{949CF47E-C4F4-498A-81E2-380FDFF97BE5}" destId="{79835884-DBD3-433B-AABD-6EEB5DDCFE7F}" srcOrd="17" destOrd="0" presId="urn:microsoft.com/office/officeart/2005/8/layout/default"/>
    <dgm:cxn modelId="{869E27A9-7B7D-4F2B-8F76-9DF01737EF28}" type="presParOf" srcId="{949CF47E-C4F4-498A-81E2-380FDFF97BE5}" destId="{DD65A1B2-23CA-4DF6-9A5D-E86D21FA5F4D}" srcOrd="18" destOrd="0" presId="urn:microsoft.com/office/officeart/2005/8/layout/default"/>
    <dgm:cxn modelId="{5BEF4647-9838-4CC8-A544-BC5BBC5F7595}" type="presParOf" srcId="{949CF47E-C4F4-498A-81E2-380FDFF97BE5}" destId="{145F8660-B804-4754-8D9C-D9F5A59F1A77}" srcOrd="19" destOrd="0" presId="urn:microsoft.com/office/officeart/2005/8/layout/default"/>
    <dgm:cxn modelId="{386C3FD7-0EFF-4B5A-A4AA-A02F0CAA100E}" type="presParOf" srcId="{949CF47E-C4F4-498A-81E2-380FDFF97BE5}" destId="{C8FE5EDD-483B-4BC4-A5DF-C448889C8C1D}" srcOrd="20" destOrd="0" presId="urn:microsoft.com/office/officeart/2005/8/layout/default"/>
    <dgm:cxn modelId="{53D1E00B-44C9-4664-9270-B7DB9FCC6BC4}" type="presParOf" srcId="{949CF47E-C4F4-498A-81E2-380FDFF97BE5}" destId="{3002559F-BC81-42BD-8EAF-05D361CDF9FB}" srcOrd="21" destOrd="0" presId="urn:microsoft.com/office/officeart/2005/8/layout/default"/>
    <dgm:cxn modelId="{27351687-DB1D-44AF-80FD-D3CAAB01309F}" type="presParOf" srcId="{949CF47E-C4F4-498A-81E2-380FDFF97BE5}" destId="{BE3E42CE-8D00-49AF-AA2A-1307BDCA7F10}" srcOrd="22" destOrd="0" presId="urn:microsoft.com/office/officeart/2005/8/layout/default"/>
    <dgm:cxn modelId="{050C1B3D-19F0-4AA9-8B52-E511E587B9CD}" type="presParOf" srcId="{949CF47E-C4F4-498A-81E2-380FDFF97BE5}" destId="{EE1D0EBF-7A4E-4BCD-917B-32025AEE169F}" srcOrd="23" destOrd="0" presId="urn:microsoft.com/office/officeart/2005/8/layout/default"/>
    <dgm:cxn modelId="{EC4E2B75-E952-4EE5-ACFC-5C20328E57C6}" type="presParOf" srcId="{949CF47E-C4F4-498A-81E2-380FDFF97BE5}" destId="{898F9FFB-E9DD-4EB1-90D2-413CA8FD652E}" srcOrd="24" destOrd="0" presId="urn:microsoft.com/office/officeart/2005/8/layout/default"/>
    <dgm:cxn modelId="{3941B44D-2360-46A1-9143-ACB659FEDD50}" type="presParOf" srcId="{949CF47E-C4F4-498A-81E2-380FDFF97BE5}" destId="{D0AF869D-637D-489A-BE9C-9DEC88122842}" srcOrd="25" destOrd="0" presId="urn:microsoft.com/office/officeart/2005/8/layout/default"/>
    <dgm:cxn modelId="{3A96BD61-2790-4F07-BE58-5646941BE6CE}" type="presParOf" srcId="{949CF47E-C4F4-498A-81E2-380FDFF97BE5}" destId="{A61974CF-5DB2-4151-9EB2-53EE2B627D64}" srcOrd="26" destOrd="0" presId="urn:microsoft.com/office/officeart/2005/8/layout/default"/>
    <dgm:cxn modelId="{C90EC7C2-E46B-4515-BFDE-B2976EA10E6B}" type="presParOf" srcId="{949CF47E-C4F4-498A-81E2-380FDFF97BE5}" destId="{0A66F237-66AE-4A81-8259-A47AC8697263}" srcOrd="27" destOrd="0" presId="urn:microsoft.com/office/officeart/2005/8/layout/default"/>
    <dgm:cxn modelId="{C6671483-677A-4FCC-B81A-31D25166505C}" type="presParOf" srcId="{949CF47E-C4F4-498A-81E2-380FDFF97BE5}" destId="{2A86F225-1640-427F-888D-A8546DE943CF}" srcOrd="28" destOrd="0" presId="urn:microsoft.com/office/officeart/2005/8/layout/default"/>
    <dgm:cxn modelId="{2495F039-CD71-42AC-BB84-F1DFA358A5F4}" type="presParOf" srcId="{949CF47E-C4F4-498A-81E2-380FDFF97BE5}" destId="{371A9134-8910-4662-BC58-67800D2B1A05}" srcOrd="29" destOrd="0" presId="urn:microsoft.com/office/officeart/2005/8/layout/default"/>
    <dgm:cxn modelId="{03A6E7A3-D68E-45F0-93AD-1345F10B1E66}" type="presParOf" srcId="{949CF47E-C4F4-498A-81E2-380FDFF97BE5}" destId="{69B06DBB-11DB-4ECC-9185-0258624A1CC5}" srcOrd="30" destOrd="0" presId="urn:microsoft.com/office/officeart/2005/8/layout/default"/>
    <dgm:cxn modelId="{ED29B721-C14E-4308-914F-91DDC5FE6ADD}" type="presParOf" srcId="{949CF47E-C4F4-498A-81E2-380FDFF97BE5}" destId="{50FB4587-8143-4450-9DB4-3342C6CBFBE3}" srcOrd="31" destOrd="0" presId="urn:microsoft.com/office/officeart/2005/8/layout/default"/>
    <dgm:cxn modelId="{EA7ACFA8-3E2A-4591-9738-4F088A043077}" type="presParOf" srcId="{949CF47E-C4F4-498A-81E2-380FDFF97BE5}" destId="{CB9DF60A-5643-40CE-BA27-EEE825769ACF}" srcOrd="32" destOrd="0" presId="urn:microsoft.com/office/officeart/2005/8/layout/default"/>
    <dgm:cxn modelId="{26D6F63B-15AA-4EBF-8FDC-2FD0CC548066}" type="presParOf" srcId="{949CF47E-C4F4-498A-81E2-380FDFF97BE5}" destId="{2002B2E7-2822-4C2E-B8CC-FF65B0FCD5A6}" srcOrd="33" destOrd="0" presId="urn:microsoft.com/office/officeart/2005/8/layout/default"/>
    <dgm:cxn modelId="{BFC37370-2651-4AD0-96E8-86B1580AD85D}" type="presParOf" srcId="{949CF47E-C4F4-498A-81E2-380FDFF97BE5}" destId="{FE26DFE2-7EEE-4972-B338-B5EEB786A966}" srcOrd="34" destOrd="0" presId="urn:microsoft.com/office/officeart/2005/8/layout/default"/>
    <dgm:cxn modelId="{5A6042A5-97C8-4746-AE8C-A92A71139990}" type="presParOf" srcId="{949CF47E-C4F4-498A-81E2-380FDFF97BE5}" destId="{546B0F00-A665-48CD-BF47-596725ABCA5D}" srcOrd="35" destOrd="0" presId="urn:microsoft.com/office/officeart/2005/8/layout/default"/>
    <dgm:cxn modelId="{E8313A37-DD15-436F-9B22-E9EDCFA24A23}" type="presParOf" srcId="{949CF47E-C4F4-498A-81E2-380FDFF97BE5}" destId="{D7753DF8-8FD7-4E5C-9DF2-E41549B6E7AB}" srcOrd="36" destOrd="0" presId="urn:microsoft.com/office/officeart/2005/8/layout/default"/>
    <dgm:cxn modelId="{E0E24AC1-C91D-42E2-BF3A-081DA23FAE49}" type="presParOf" srcId="{949CF47E-C4F4-498A-81E2-380FDFF97BE5}" destId="{54D138FE-3938-4D13-BABD-E66A57ADF271}" srcOrd="37" destOrd="0" presId="urn:microsoft.com/office/officeart/2005/8/layout/default"/>
    <dgm:cxn modelId="{0122BB8A-0C7A-45A3-9351-5D0D429E4E58}" type="presParOf" srcId="{949CF47E-C4F4-498A-81E2-380FDFF97BE5}" destId="{FB5DA317-8CA0-4240-B294-3AE06CC3518A}" srcOrd="38" destOrd="0" presId="urn:microsoft.com/office/officeart/2005/8/layout/default"/>
    <dgm:cxn modelId="{CDB97E3B-58F0-4724-9436-2C2F0FBFCA62}" type="presParOf" srcId="{949CF47E-C4F4-498A-81E2-380FDFF97BE5}" destId="{9FC0B9AD-8698-4789-8FFF-09BCD6C4F984}" srcOrd="39" destOrd="0" presId="urn:microsoft.com/office/officeart/2005/8/layout/default"/>
    <dgm:cxn modelId="{3107BDC9-EBD5-4934-8BDB-EC44D1AACE7F}" type="presParOf" srcId="{949CF47E-C4F4-498A-81E2-380FDFF97BE5}" destId="{B9C4EFED-7923-43D7-9632-531B0CA7C483}" srcOrd="40" destOrd="0" presId="urn:microsoft.com/office/officeart/2005/8/layout/default"/>
    <dgm:cxn modelId="{61DDDE26-5B0B-4963-BF16-45923FDDF57D}" type="presParOf" srcId="{949CF47E-C4F4-498A-81E2-380FDFF97BE5}" destId="{B7C5A14B-E9C8-40EF-8874-82FC235A76C0}" srcOrd="41" destOrd="0" presId="urn:microsoft.com/office/officeart/2005/8/layout/default"/>
    <dgm:cxn modelId="{4B0B0D72-1F48-4EF2-A13C-47DD463A32C9}" type="presParOf" srcId="{949CF47E-C4F4-498A-81E2-380FDFF97BE5}" destId="{9EFB4C61-EF4A-4759-B015-EAE1AE931534}" srcOrd="42" destOrd="0" presId="urn:microsoft.com/office/officeart/2005/8/layout/default"/>
    <dgm:cxn modelId="{E2923BC3-80DF-4BB2-AAB4-629B8BF9D677}" type="presParOf" srcId="{949CF47E-C4F4-498A-81E2-380FDFF97BE5}" destId="{BF0FB80E-D20D-4D54-8288-6ED0E664F69D}" srcOrd="43" destOrd="0" presId="urn:microsoft.com/office/officeart/2005/8/layout/default"/>
    <dgm:cxn modelId="{C1A41916-6037-4FF5-9FF2-3AB580A4FC85}" type="presParOf" srcId="{949CF47E-C4F4-498A-81E2-380FDFF97BE5}" destId="{8C07E4E1-D0C5-490C-9DC9-5D20C36F5AEB}" srcOrd="44" destOrd="0" presId="urn:microsoft.com/office/officeart/2005/8/layout/default"/>
    <dgm:cxn modelId="{337AB261-FF4A-425D-BFA3-F56E510ED7E2}" type="presParOf" srcId="{949CF47E-C4F4-498A-81E2-380FDFF97BE5}" destId="{476EB5FA-22DA-44EF-8FE7-394E79DD7755}" srcOrd="45" destOrd="0" presId="urn:microsoft.com/office/officeart/2005/8/layout/default"/>
    <dgm:cxn modelId="{8A2B6010-C7E5-4CCF-9C01-20D91B22BC07}" type="presParOf" srcId="{949CF47E-C4F4-498A-81E2-380FDFF97BE5}" destId="{81FDD4A9-C237-4041-A0C1-506EF00B5C79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AE7DC-339D-494E-BEED-039F5F77B21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DD85D8E-ED1D-45B4-ACCC-36E388FC8274}">
      <dgm:prSet phldrT="[Text]"/>
      <dgm:spPr/>
      <dgm:t>
        <a:bodyPr/>
        <a:lstStyle/>
        <a:p>
          <a:r>
            <a:rPr lang="en-GB" dirty="0"/>
            <a:t>Val Hunt, </a:t>
          </a:r>
        </a:p>
      </dgm:t>
    </dgm:pt>
    <dgm:pt modelId="{35A8D75E-F33E-4DD5-B342-08C1A73B53DA}" type="parTrans" cxnId="{B3499C02-0638-45A1-AB8A-EAF7631DF174}">
      <dgm:prSet/>
      <dgm:spPr/>
      <dgm:t>
        <a:bodyPr/>
        <a:lstStyle/>
        <a:p>
          <a:endParaRPr lang="en-GB"/>
        </a:p>
      </dgm:t>
    </dgm:pt>
    <dgm:pt modelId="{0B579755-B7BC-4FB4-898A-37D46002E8A5}" type="sibTrans" cxnId="{B3499C02-0638-45A1-AB8A-EAF7631DF174}">
      <dgm:prSet/>
      <dgm:spPr/>
      <dgm:t>
        <a:bodyPr/>
        <a:lstStyle/>
        <a:p>
          <a:endParaRPr lang="en-GB"/>
        </a:p>
      </dgm:t>
    </dgm:pt>
    <dgm:pt modelId="{5755DBE4-D4E3-43E8-B5D9-5261B6721B33}">
      <dgm:prSet phldrT="[Text]"/>
      <dgm:spPr/>
      <dgm:t>
        <a:bodyPr/>
        <a:lstStyle/>
        <a:p>
          <a:r>
            <a:rPr lang="en-GB"/>
            <a:t>Nancy Judd</a:t>
          </a:r>
        </a:p>
      </dgm:t>
    </dgm:pt>
    <dgm:pt modelId="{0DDF92CE-9F6F-4CC5-9848-C1FE0293752A}" type="parTrans" cxnId="{EF9682E6-87E5-4C25-91D9-D0F98F7151A4}">
      <dgm:prSet/>
      <dgm:spPr/>
      <dgm:t>
        <a:bodyPr/>
        <a:lstStyle/>
        <a:p>
          <a:endParaRPr lang="en-GB"/>
        </a:p>
      </dgm:t>
    </dgm:pt>
    <dgm:pt modelId="{F58F6B9A-5F06-44AC-9F43-51F37284F5FE}" type="sibTrans" cxnId="{EF9682E6-87E5-4C25-91D9-D0F98F7151A4}">
      <dgm:prSet/>
      <dgm:spPr/>
      <dgm:t>
        <a:bodyPr/>
        <a:lstStyle/>
        <a:p>
          <a:endParaRPr lang="en-GB"/>
        </a:p>
      </dgm:t>
    </dgm:pt>
    <dgm:pt modelId="{327D76A7-50B6-4DEA-91A0-D7FF5F8D8DE8}">
      <dgm:prSet phldrT="[Text]"/>
      <dgm:spPr/>
      <dgm:t>
        <a:bodyPr/>
        <a:lstStyle/>
        <a:p>
          <a:r>
            <a:rPr lang="en-GB"/>
            <a:t>Vivienne </a:t>
          </a:r>
          <a:r>
            <a:rPr lang="en-GB" dirty="0"/>
            <a:t>Westwood, </a:t>
          </a:r>
        </a:p>
      </dgm:t>
    </dgm:pt>
    <dgm:pt modelId="{43373CDD-5ACD-468F-8C85-2B64F4976C76}" type="parTrans" cxnId="{01B5EE15-6353-4FD9-9CDF-EC6A0465C681}">
      <dgm:prSet/>
      <dgm:spPr/>
      <dgm:t>
        <a:bodyPr/>
        <a:lstStyle/>
        <a:p>
          <a:endParaRPr lang="en-GB"/>
        </a:p>
      </dgm:t>
    </dgm:pt>
    <dgm:pt modelId="{A13BD927-E08B-4F9F-A3BF-A6B300B74739}" type="sibTrans" cxnId="{01B5EE15-6353-4FD9-9CDF-EC6A0465C681}">
      <dgm:prSet/>
      <dgm:spPr/>
      <dgm:t>
        <a:bodyPr/>
        <a:lstStyle/>
        <a:p>
          <a:endParaRPr lang="en-GB"/>
        </a:p>
      </dgm:t>
    </dgm:pt>
    <dgm:pt modelId="{46F6B3FD-5BE6-4BE3-BCD7-8330273833C5}">
      <dgm:prSet phldrT="[Text]"/>
      <dgm:spPr/>
      <dgm:t>
        <a:bodyPr/>
        <a:lstStyle/>
        <a:p>
          <a:r>
            <a:rPr lang="en-GB"/>
            <a:t>Susan </a:t>
          </a:r>
          <a:r>
            <a:rPr lang="en-GB" dirty="0"/>
            <a:t>Stockwell, </a:t>
          </a:r>
        </a:p>
      </dgm:t>
    </dgm:pt>
    <dgm:pt modelId="{89D4FFC0-E941-43B9-933A-DFA4E367C93C}" type="parTrans" cxnId="{C0DB7B06-C2CF-4E73-AF37-6C9249AC3176}">
      <dgm:prSet/>
      <dgm:spPr/>
      <dgm:t>
        <a:bodyPr/>
        <a:lstStyle/>
        <a:p>
          <a:endParaRPr lang="en-GB"/>
        </a:p>
      </dgm:t>
    </dgm:pt>
    <dgm:pt modelId="{DD8BD774-075B-4FDA-B584-72703944A7B9}" type="sibTrans" cxnId="{C0DB7B06-C2CF-4E73-AF37-6C9249AC3176}">
      <dgm:prSet/>
      <dgm:spPr/>
      <dgm:t>
        <a:bodyPr/>
        <a:lstStyle/>
        <a:p>
          <a:endParaRPr lang="en-GB"/>
        </a:p>
      </dgm:t>
    </dgm:pt>
    <dgm:pt modelId="{0611F28C-C96E-4268-BBBE-6E66F16E4874}">
      <dgm:prSet phldrT="[Text]"/>
      <dgm:spPr/>
      <dgm:t>
        <a:bodyPr/>
        <a:lstStyle/>
        <a:p>
          <a:r>
            <a:rPr lang="en-GB"/>
            <a:t>Louise </a:t>
          </a:r>
          <a:r>
            <a:rPr lang="en-GB" dirty="0" err="1"/>
            <a:t>Nippierd</a:t>
          </a:r>
          <a:r>
            <a:rPr lang="en-GB" dirty="0"/>
            <a:t>, </a:t>
          </a:r>
        </a:p>
      </dgm:t>
    </dgm:pt>
    <dgm:pt modelId="{9C6CB9DB-9B5A-4FC0-B813-427063D89C75}" type="parTrans" cxnId="{F339A99B-EFFC-4555-86C0-FEB7B437A2F5}">
      <dgm:prSet/>
      <dgm:spPr/>
      <dgm:t>
        <a:bodyPr/>
        <a:lstStyle/>
        <a:p>
          <a:endParaRPr lang="en-GB"/>
        </a:p>
      </dgm:t>
    </dgm:pt>
    <dgm:pt modelId="{9797EEC0-D0B6-44A2-9912-6E1E334E63B2}" type="sibTrans" cxnId="{F339A99B-EFFC-4555-86C0-FEB7B437A2F5}">
      <dgm:prSet/>
      <dgm:spPr/>
      <dgm:t>
        <a:bodyPr/>
        <a:lstStyle/>
        <a:p>
          <a:endParaRPr lang="en-GB"/>
        </a:p>
      </dgm:t>
    </dgm:pt>
    <dgm:pt modelId="{F0805287-499F-4035-9B9F-5D6E8B3B5707}">
      <dgm:prSet phldrT="[Text]"/>
      <dgm:spPr/>
      <dgm:t>
        <a:bodyPr/>
        <a:lstStyle/>
        <a:p>
          <a:r>
            <a:rPr lang="en-GB" dirty="0"/>
            <a:t>Jennifer </a:t>
          </a:r>
          <a:r>
            <a:rPr lang="en-GB" dirty="0" err="1"/>
            <a:t>Booher</a:t>
          </a:r>
          <a:r>
            <a:rPr lang="en-GB" dirty="0"/>
            <a:t> </a:t>
          </a:r>
        </a:p>
      </dgm:t>
    </dgm:pt>
    <dgm:pt modelId="{E8953D16-6495-4C8E-A453-7FC07B49D534}" type="parTrans" cxnId="{63AE5C67-0E24-4E01-A9D8-D15B73F3E345}">
      <dgm:prSet/>
      <dgm:spPr/>
      <dgm:t>
        <a:bodyPr/>
        <a:lstStyle/>
        <a:p>
          <a:endParaRPr lang="en-GB"/>
        </a:p>
      </dgm:t>
    </dgm:pt>
    <dgm:pt modelId="{C019D5AA-80DD-4E69-AE06-CA42CF750D46}" type="sibTrans" cxnId="{63AE5C67-0E24-4E01-A9D8-D15B73F3E345}">
      <dgm:prSet/>
      <dgm:spPr/>
      <dgm:t>
        <a:bodyPr/>
        <a:lstStyle/>
        <a:p>
          <a:endParaRPr lang="en-GB"/>
        </a:p>
      </dgm:t>
    </dgm:pt>
    <dgm:pt modelId="{52CDC6A1-9AC4-4B4C-96EB-D38459D54D58}">
      <dgm:prSet phldrT="[Text]"/>
      <dgm:spPr/>
      <dgm:t>
        <a:bodyPr/>
        <a:lstStyle/>
        <a:p>
          <a:r>
            <a:rPr lang="en-GB"/>
            <a:t>Rowan </a:t>
          </a:r>
          <a:r>
            <a:rPr lang="en-GB" dirty="0" err="1"/>
            <a:t>Mersh</a:t>
          </a:r>
          <a:r>
            <a:rPr lang="en-GB" dirty="0"/>
            <a:t>, </a:t>
          </a:r>
        </a:p>
      </dgm:t>
    </dgm:pt>
    <dgm:pt modelId="{F42E9D92-6D6C-4DB2-B6D5-209291375104}" type="parTrans" cxnId="{4E76AF45-9235-4C1F-84B4-272124D5300B}">
      <dgm:prSet/>
      <dgm:spPr/>
      <dgm:t>
        <a:bodyPr/>
        <a:lstStyle/>
        <a:p>
          <a:endParaRPr lang="en-GB"/>
        </a:p>
      </dgm:t>
    </dgm:pt>
    <dgm:pt modelId="{07A915F4-173A-476B-970D-0B216D1FD50F}" type="sibTrans" cxnId="{4E76AF45-9235-4C1F-84B4-272124D5300B}">
      <dgm:prSet/>
      <dgm:spPr/>
      <dgm:t>
        <a:bodyPr/>
        <a:lstStyle/>
        <a:p>
          <a:endParaRPr lang="en-GB"/>
        </a:p>
      </dgm:t>
    </dgm:pt>
    <dgm:pt modelId="{F145B324-2DFE-4D47-8A1C-06549909818A}">
      <dgm:prSet phldrT="[Text]"/>
      <dgm:spPr/>
      <dgm:t>
        <a:bodyPr/>
        <a:lstStyle/>
        <a:p>
          <a:r>
            <a:rPr lang="en-GB" dirty="0"/>
            <a:t>Ed Fairburn</a:t>
          </a:r>
        </a:p>
      </dgm:t>
    </dgm:pt>
    <dgm:pt modelId="{56238730-3669-4034-AE34-C367EE271261}" type="parTrans" cxnId="{EFB30377-F497-4AB3-89B8-E217032FBFEE}">
      <dgm:prSet/>
      <dgm:spPr/>
      <dgm:t>
        <a:bodyPr/>
        <a:lstStyle/>
        <a:p>
          <a:endParaRPr lang="en-GB"/>
        </a:p>
      </dgm:t>
    </dgm:pt>
    <dgm:pt modelId="{41701278-A975-4F06-8617-7BB78ED4AC69}" type="sibTrans" cxnId="{EFB30377-F497-4AB3-89B8-E217032FBFEE}">
      <dgm:prSet/>
      <dgm:spPr/>
      <dgm:t>
        <a:bodyPr/>
        <a:lstStyle/>
        <a:p>
          <a:endParaRPr lang="en-GB"/>
        </a:p>
      </dgm:t>
    </dgm:pt>
    <dgm:pt modelId="{71E9BA3A-8F8F-443A-85F7-24929A61429E}">
      <dgm:prSet phldrT="[Text]"/>
      <dgm:spPr/>
      <dgm:t>
        <a:bodyPr/>
        <a:lstStyle/>
        <a:p>
          <a:r>
            <a:rPr lang="en-GB" dirty="0"/>
            <a:t>Sarah Lugg</a:t>
          </a:r>
        </a:p>
      </dgm:t>
    </dgm:pt>
    <dgm:pt modelId="{9E3BC224-84D2-41A0-859D-46269A7DA95A}" type="parTrans" cxnId="{1C5DFC10-AAB8-4238-9235-8D6308B4E2BD}">
      <dgm:prSet/>
      <dgm:spPr/>
      <dgm:t>
        <a:bodyPr/>
        <a:lstStyle/>
        <a:p>
          <a:endParaRPr lang="en-US"/>
        </a:p>
      </dgm:t>
    </dgm:pt>
    <dgm:pt modelId="{B1BAF5C2-2BF8-4699-AEB8-3D166E9ECC0A}" type="sibTrans" cxnId="{1C5DFC10-AAB8-4238-9235-8D6308B4E2BD}">
      <dgm:prSet/>
      <dgm:spPr/>
      <dgm:t>
        <a:bodyPr/>
        <a:lstStyle/>
        <a:p>
          <a:endParaRPr lang="en-US"/>
        </a:p>
      </dgm:t>
    </dgm:pt>
    <dgm:pt modelId="{6A70595B-92DE-4E5F-B79D-5AA8196A39EF}">
      <dgm:prSet phldrT="[Text]"/>
      <dgm:spPr/>
      <dgm:t>
        <a:bodyPr/>
        <a:lstStyle/>
        <a:p>
          <a:r>
            <a:rPr lang="en-GB" dirty="0"/>
            <a:t>Teresa Lim</a:t>
          </a:r>
        </a:p>
      </dgm:t>
    </dgm:pt>
    <dgm:pt modelId="{8CC46889-A4B1-4FC4-97E0-5A478EFADCA0}" type="parTrans" cxnId="{AD093A2B-82C1-4CE1-A25F-0A91F996F8C2}">
      <dgm:prSet/>
      <dgm:spPr/>
      <dgm:t>
        <a:bodyPr/>
        <a:lstStyle/>
        <a:p>
          <a:endParaRPr lang="en-US"/>
        </a:p>
      </dgm:t>
    </dgm:pt>
    <dgm:pt modelId="{97FBB7B4-745E-4254-9DC6-A5ABBAE50D5C}" type="sibTrans" cxnId="{AD093A2B-82C1-4CE1-A25F-0A91F996F8C2}">
      <dgm:prSet/>
      <dgm:spPr/>
      <dgm:t>
        <a:bodyPr/>
        <a:lstStyle/>
        <a:p>
          <a:endParaRPr lang="en-US"/>
        </a:p>
      </dgm:t>
    </dgm:pt>
    <dgm:pt modelId="{A46AC56C-A18D-4C6D-8EB4-BC189B5C3116}">
      <dgm:prSet phldrT="[Text]"/>
      <dgm:spPr/>
      <dgm:t>
        <a:bodyPr/>
        <a:lstStyle/>
        <a:p>
          <a:r>
            <a:rPr lang="en-GB" dirty="0"/>
            <a:t>Katie </a:t>
          </a:r>
          <a:r>
            <a:rPr lang="en-GB" dirty="0" err="1"/>
            <a:t>Essam</a:t>
          </a:r>
          <a:endParaRPr lang="en-GB" dirty="0"/>
        </a:p>
      </dgm:t>
    </dgm:pt>
    <dgm:pt modelId="{3709C54B-119B-4CA5-8D47-3D6F4FFF4517}" type="parTrans" cxnId="{25BA5067-66D4-4A10-8882-EAD6A76FA165}">
      <dgm:prSet/>
      <dgm:spPr/>
      <dgm:t>
        <a:bodyPr/>
        <a:lstStyle/>
        <a:p>
          <a:endParaRPr lang="en-US"/>
        </a:p>
      </dgm:t>
    </dgm:pt>
    <dgm:pt modelId="{39B2EE54-1E4F-4D3C-B5D8-E74268EB08F3}" type="sibTrans" cxnId="{25BA5067-66D4-4A10-8882-EAD6A76FA165}">
      <dgm:prSet/>
      <dgm:spPr/>
      <dgm:t>
        <a:bodyPr/>
        <a:lstStyle/>
        <a:p>
          <a:endParaRPr lang="en-US"/>
        </a:p>
      </dgm:t>
    </dgm:pt>
    <dgm:pt modelId="{B2AD52D3-C674-434A-BFE4-3CCFE09D795E}">
      <dgm:prSet phldrT="[Text]"/>
      <dgm:spPr/>
      <dgm:t>
        <a:bodyPr/>
        <a:lstStyle/>
        <a:p>
          <a:r>
            <a:rPr lang="en-GB" dirty="0"/>
            <a:t>Karen Margolis</a:t>
          </a:r>
        </a:p>
      </dgm:t>
    </dgm:pt>
    <dgm:pt modelId="{1319FA32-6DC0-4F68-92E5-8C9E1F747CE8}" type="parTrans" cxnId="{BDD92F93-D72A-4E6A-AE71-7717E069E9CC}">
      <dgm:prSet/>
      <dgm:spPr/>
      <dgm:t>
        <a:bodyPr/>
        <a:lstStyle/>
        <a:p>
          <a:endParaRPr lang="en-US"/>
        </a:p>
      </dgm:t>
    </dgm:pt>
    <dgm:pt modelId="{DE5CAE86-7C2F-4929-8ED1-05B97B382460}" type="sibTrans" cxnId="{BDD92F93-D72A-4E6A-AE71-7717E069E9CC}">
      <dgm:prSet/>
      <dgm:spPr/>
      <dgm:t>
        <a:bodyPr/>
        <a:lstStyle/>
        <a:p>
          <a:endParaRPr lang="en-US"/>
        </a:p>
      </dgm:t>
    </dgm:pt>
    <dgm:pt modelId="{86622B2A-3CAE-47CC-8006-DD67E2CF6D6F}">
      <dgm:prSet phldrT="[Text]"/>
      <dgm:spPr/>
      <dgm:t>
        <a:bodyPr/>
        <a:lstStyle/>
        <a:p>
          <a:r>
            <a:rPr lang="en-GB" dirty="0"/>
            <a:t>John Clang</a:t>
          </a:r>
        </a:p>
      </dgm:t>
    </dgm:pt>
    <dgm:pt modelId="{DE964D21-842C-43A8-AFF6-17BFC88061AB}" type="parTrans" cxnId="{E4EF28AB-6FB9-41B9-8CA3-D4965C8AA786}">
      <dgm:prSet/>
      <dgm:spPr/>
      <dgm:t>
        <a:bodyPr/>
        <a:lstStyle/>
        <a:p>
          <a:endParaRPr lang="en-US"/>
        </a:p>
      </dgm:t>
    </dgm:pt>
    <dgm:pt modelId="{392C2F62-B976-4BBB-A887-78BCB771F177}" type="sibTrans" cxnId="{E4EF28AB-6FB9-41B9-8CA3-D4965C8AA786}">
      <dgm:prSet/>
      <dgm:spPr/>
      <dgm:t>
        <a:bodyPr/>
        <a:lstStyle/>
        <a:p>
          <a:endParaRPr lang="en-US"/>
        </a:p>
      </dgm:t>
    </dgm:pt>
    <dgm:pt modelId="{CC166FAF-AF0C-4AAC-9D15-2570CAF697CC}">
      <dgm:prSet phldrT="[Text]"/>
      <dgm:spPr/>
      <dgm:t>
        <a:bodyPr/>
        <a:lstStyle/>
        <a:p>
          <a:r>
            <a:rPr lang="en-GB" dirty="0"/>
            <a:t>Kirsty Whitlock</a:t>
          </a:r>
        </a:p>
      </dgm:t>
    </dgm:pt>
    <dgm:pt modelId="{06DC975F-60D7-4DDC-8910-EA97682B8140}" type="parTrans" cxnId="{97E8E816-4ED2-4503-B23F-97919D976391}">
      <dgm:prSet/>
      <dgm:spPr/>
      <dgm:t>
        <a:bodyPr/>
        <a:lstStyle/>
        <a:p>
          <a:endParaRPr lang="en-US"/>
        </a:p>
      </dgm:t>
    </dgm:pt>
    <dgm:pt modelId="{F1E83996-615F-4245-8905-A5AD7BD42968}" type="sibTrans" cxnId="{97E8E816-4ED2-4503-B23F-97919D976391}">
      <dgm:prSet/>
      <dgm:spPr/>
      <dgm:t>
        <a:bodyPr/>
        <a:lstStyle/>
        <a:p>
          <a:endParaRPr lang="en-US"/>
        </a:p>
      </dgm:t>
    </dgm:pt>
    <dgm:pt modelId="{0418A08C-03D5-46D8-8CA3-AFEEA2103B15}">
      <dgm:prSet phldrT="[Text]"/>
      <dgm:spPr/>
      <dgm:t>
        <a:bodyPr/>
        <a:lstStyle/>
        <a:p>
          <a:r>
            <a:rPr lang="en-GB" dirty="0"/>
            <a:t>Mark Powell</a:t>
          </a:r>
        </a:p>
      </dgm:t>
    </dgm:pt>
    <dgm:pt modelId="{58A97D84-893C-4919-B988-E3710C3682CD}" type="parTrans" cxnId="{98A9F838-72DB-4A90-8B4C-408A1C188A14}">
      <dgm:prSet/>
      <dgm:spPr/>
      <dgm:t>
        <a:bodyPr/>
        <a:lstStyle/>
        <a:p>
          <a:endParaRPr lang="en-US"/>
        </a:p>
      </dgm:t>
    </dgm:pt>
    <dgm:pt modelId="{090BF841-840C-4DAE-80B0-2E74ADD5869E}" type="sibTrans" cxnId="{98A9F838-72DB-4A90-8B4C-408A1C188A14}">
      <dgm:prSet/>
      <dgm:spPr/>
      <dgm:t>
        <a:bodyPr/>
        <a:lstStyle/>
        <a:p>
          <a:endParaRPr lang="en-US"/>
        </a:p>
      </dgm:t>
    </dgm:pt>
    <dgm:pt modelId="{1CF9EC37-8384-4559-9C85-14E065AC5FF2}" type="pres">
      <dgm:prSet presAssocID="{1E5AE7DC-339D-494E-BEED-039F5F77B21E}" presName="diagram" presStyleCnt="0">
        <dgm:presLayoutVars>
          <dgm:dir/>
          <dgm:resizeHandles val="exact"/>
        </dgm:presLayoutVars>
      </dgm:prSet>
      <dgm:spPr/>
    </dgm:pt>
    <dgm:pt modelId="{5ACCF74A-BD61-4B3D-A8ED-CACFD042739C}" type="pres">
      <dgm:prSet presAssocID="{5DD85D8E-ED1D-45B4-ACCC-36E388FC8274}" presName="node" presStyleLbl="node1" presStyleIdx="0" presStyleCnt="15">
        <dgm:presLayoutVars>
          <dgm:bulletEnabled val="1"/>
        </dgm:presLayoutVars>
      </dgm:prSet>
      <dgm:spPr/>
    </dgm:pt>
    <dgm:pt modelId="{8C31CBD8-B622-425B-B60C-2277E389174B}" type="pres">
      <dgm:prSet presAssocID="{0B579755-B7BC-4FB4-898A-37D46002E8A5}" presName="sibTrans" presStyleCnt="0"/>
      <dgm:spPr/>
    </dgm:pt>
    <dgm:pt modelId="{84F27930-2108-4BC7-BAD8-CD46AF1F5EA3}" type="pres">
      <dgm:prSet presAssocID="{F145B324-2DFE-4D47-8A1C-06549909818A}" presName="node" presStyleLbl="node1" presStyleIdx="1" presStyleCnt="15">
        <dgm:presLayoutVars>
          <dgm:bulletEnabled val="1"/>
        </dgm:presLayoutVars>
      </dgm:prSet>
      <dgm:spPr/>
    </dgm:pt>
    <dgm:pt modelId="{08471AFD-5629-4C9F-ADFC-853A330DCF60}" type="pres">
      <dgm:prSet presAssocID="{41701278-A975-4F06-8617-7BB78ED4AC69}" presName="sibTrans" presStyleCnt="0"/>
      <dgm:spPr/>
    </dgm:pt>
    <dgm:pt modelId="{A4D68C93-1254-4E7A-A3F0-48AEED105BD4}" type="pres">
      <dgm:prSet presAssocID="{52CDC6A1-9AC4-4B4C-96EB-D38459D54D58}" presName="node" presStyleLbl="node1" presStyleIdx="2" presStyleCnt="15">
        <dgm:presLayoutVars>
          <dgm:bulletEnabled val="1"/>
        </dgm:presLayoutVars>
      </dgm:prSet>
      <dgm:spPr/>
    </dgm:pt>
    <dgm:pt modelId="{4D4F8EE0-BB27-486A-8C94-831DE95B82AC}" type="pres">
      <dgm:prSet presAssocID="{07A915F4-173A-476B-970D-0B216D1FD50F}" presName="sibTrans" presStyleCnt="0"/>
      <dgm:spPr/>
    </dgm:pt>
    <dgm:pt modelId="{B2F448A2-FDB3-40AA-8EF9-42E9B9C9E01F}" type="pres">
      <dgm:prSet presAssocID="{F0805287-499F-4035-9B9F-5D6E8B3B5707}" presName="node" presStyleLbl="node1" presStyleIdx="3" presStyleCnt="15">
        <dgm:presLayoutVars>
          <dgm:bulletEnabled val="1"/>
        </dgm:presLayoutVars>
      </dgm:prSet>
      <dgm:spPr/>
    </dgm:pt>
    <dgm:pt modelId="{9E1176CC-69BC-4428-AC35-BB226B78A1C7}" type="pres">
      <dgm:prSet presAssocID="{C019D5AA-80DD-4E69-AE06-CA42CF750D46}" presName="sibTrans" presStyleCnt="0"/>
      <dgm:spPr/>
    </dgm:pt>
    <dgm:pt modelId="{0CBF0092-8D8B-4C31-97C8-762B313E5B11}" type="pres">
      <dgm:prSet presAssocID="{71E9BA3A-8F8F-443A-85F7-24929A61429E}" presName="node" presStyleLbl="node1" presStyleIdx="4" presStyleCnt="15">
        <dgm:presLayoutVars>
          <dgm:bulletEnabled val="1"/>
        </dgm:presLayoutVars>
      </dgm:prSet>
      <dgm:spPr/>
    </dgm:pt>
    <dgm:pt modelId="{C9D77221-3FA9-4067-8F1F-878902FF3A45}" type="pres">
      <dgm:prSet presAssocID="{B1BAF5C2-2BF8-4699-AEB8-3D166E9ECC0A}" presName="sibTrans" presStyleCnt="0"/>
      <dgm:spPr/>
    </dgm:pt>
    <dgm:pt modelId="{4EB84F75-7EA3-43C2-BBA1-B4DE2305D358}" type="pres">
      <dgm:prSet presAssocID="{A46AC56C-A18D-4C6D-8EB4-BC189B5C3116}" presName="node" presStyleLbl="node1" presStyleIdx="5" presStyleCnt="15">
        <dgm:presLayoutVars>
          <dgm:bulletEnabled val="1"/>
        </dgm:presLayoutVars>
      </dgm:prSet>
      <dgm:spPr/>
    </dgm:pt>
    <dgm:pt modelId="{2C091E1F-0C5E-4FFF-9C12-C8990CCF0F52}" type="pres">
      <dgm:prSet presAssocID="{39B2EE54-1E4F-4D3C-B5D8-E74268EB08F3}" presName="sibTrans" presStyleCnt="0"/>
      <dgm:spPr/>
    </dgm:pt>
    <dgm:pt modelId="{BCDD74F6-1A30-423D-A269-C530B256A25B}" type="pres">
      <dgm:prSet presAssocID="{B2AD52D3-C674-434A-BFE4-3CCFE09D795E}" presName="node" presStyleLbl="node1" presStyleIdx="6" presStyleCnt="15">
        <dgm:presLayoutVars>
          <dgm:bulletEnabled val="1"/>
        </dgm:presLayoutVars>
      </dgm:prSet>
      <dgm:spPr/>
    </dgm:pt>
    <dgm:pt modelId="{9D784244-232B-4090-8FC0-AD5121BA19CB}" type="pres">
      <dgm:prSet presAssocID="{DE5CAE86-7C2F-4929-8ED1-05B97B382460}" presName="sibTrans" presStyleCnt="0"/>
      <dgm:spPr/>
    </dgm:pt>
    <dgm:pt modelId="{A832C123-2DC5-43DC-A2F9-C068610C31B6}" type="pres">
      <dgm:prSet presAssocID="{CC166FAF-AF0C-4AAC-9D15-2570CAF697CC}" presName="node" presStyleLbl="node1" presStyleIdx="7" presStyleCnt="15">
        <dgm:presLayoutVars>
          <dgm:bulletEnabled val="1"/>
        </dgm:presLayoutVars>
      </dgm:prSet>
      <dgm:spPr/>
    </dgm:pt>
    <dgm:pt modelId="{F88C29A1-5E78-4594-ABA8-1B2A5139C141}" type="pres">
      <dgm:prSet presAssocID="{F1E83996-615F-4245-8905-A5AD7BD42968}" presName="sibTrans" presStyleCnt="0"/>
      <dgm:spPr/>
    </dgm:pt>
    <dgm:pt modelId="{60DD2F48-255D-4DA1-88DD-B3AD00FB5AD6}" type="pres">
      <dgm:prSet presAssocID="{0418A08C-03D5-46D8-8CA3-AFEEA2103B15}" presName="node" presStyleLbl="node1" presStyleIdx="8" presStyleCnt="15">
        <dgm:presLayoutVars>
          <dgm:bulletEnabled val="1"/>
        </dgm:presLayoutVars>
      </dgm:prSet>
      <dgm:spPr/>
    </dgm:pt>
    <dgm:pt modelId="{B7C71D5F-68A3-458C-B73F-D312CB4456E1}" type="pres">
      <dgm:prSet presAssocID="{090BF841-840C-4DAE-80B0-2E74ADD5869E}" presName="sibTrans" presStyleCnt="0"/>
      <dgm:spPr/>
    </dgm:pt>
    <dgm:pt modelId="{CDF876C4-41D4-44CE-AF79-35C91B886859}" type="pres">
      <dgm:prSet presAssocID="{86622B2A-3CAE-47CC-8006-DD67E2CF6D6F}" presName="node" presStyleLbl="node1" presStyleIdx="9" presStyleCnt="15">
        <dgm:presLayoutVars>
          <dgm:bulletEnabled val="1"/>
        </dgm:presLayoutVars>
      </dgm:prSet>
      <dgm:spPr/>
    </dgm:pt>
    <dgm:pt modelId="{DFA5D507-F957-4236-979B-02A2E2ED25D5}" type="pres">
      <dgm:prSet presAssocID="{392C2F62-B976-4BBB-A887-78BCB771F177}" presName="sibTrans" presStyleCnt="0"/>
      <dgm:spPr/>
    </dgm:pt>
    <dgm:pt modelId="{999790A4-E0BA-4846-9EB9-D979CE7428DA}" type="pres">
      <dgm:prSet presAssocID="{6A70595B-92DE-4E5F-B79D-5AA8196A39EF}" presName="node" presStyleLbl="node1" presStyleIdx="10" presStyleCnt="15">
        <dgm:presLayoutVars>
          <dgm:bulletEnabled val="1"/>
        </dgm:presLayoutVars>
      </dgm:prSet>
      <dgm:spPr/>
    </dgm:pt>
    <dgm:pt modelId="{8422BBF4-04E7-41FE-A78A-0C37685CAA72}" type="pres">
      <dgm:prSet presAssocID="{97FBB7B4-745E-4254-9DC6-A5ABBAE50D5C}" presName="sibTrans" presStyleCnt="0"/>
      <dgm:spPr/>
    </dgm:pt>
    <dgm:pt modelId="{AF642B1D-6FFF-4794-A006-492E485F866D}" type="pres">
      <dgm:prSet presAssocID="{0611F28C-C96E-4268-BBBE-6E66F16E4874}" presName="node" presStyleLbl="node1" presStyleIdx="11" presStyleCnt="15">
        <dgm:presLayoutVars>
          <dgm:bulletEnabled val="1"/>
        </dgm:presLayoutVars>
      </dgm:prSet>
      <dgm:spPr/>
    </dgm:pt>
    <dgm:pt modelId="{17708368-C9D2-4C98-A7E1-7E974591A84A}" type="pres">
      <dgm:prSet presAssocID="{9797EEC0-D0B6-44A2-9912-6E1E334E63B2}" presName="sibTrans" presStyleCnt="0"/>
      <dgm:spPr/>
    </dgm:pt>
    <dgm:pt modelId="{287EA9B1-C658-452B-AD27-AB0AC1CD19FA}" type="pres">
      <dgm:prSet presAssocID="{46F6B3FD-5BE6-4BE3-BCD7-8330273833C5}" presName="node" presStyleLbl="node1" presStyleIdx="12" presStyleCnt="15">
        <dgm:presLayoutVars>
          <dgm:bulletEnabled val="1"/>
        </dgm:presLayoutVars>
      </dgm:prSet>
      <dgm:spPr/>
    </dgm:pt>
    <dgm:pt modelId="{87D066A6-600F-4781-B17C-81A672E28C1F}" type="pres">
      <dgm:prSet presAssocID="{DD8BD774-075B-4FDA-B584-72703944A7B9}" presName="sibTrans" presStyleCnt="0"/>
      <dgm:spPr/>
    </dgm:pt>
    <dgm:pt modelId="{3700917E-CFB4-49DE-9512-DA1FB7B78DB9}" type="pres">
      <dgm:prSet presAssocID="{327D76A7-50B6-4DEA-91A0-D7FF5F8D8DE8}" presName="node" presStyleLbl="node1" presStyleIdx="13" presStyleCnt="15">
        <dgm:presLayoutVars>
          <dgm:bulletEnabled val="1"/>
        </dgm:presLayoutVars>
      </dgm:prSet>
      <dgm:spPr/>
    </dgm:pt>
    <dgm:pt modelId="{3A473C9D-335B-4B7A-BD82-3BE3B7F18787}" type="pres">
      <dgm:prSet presAssocID="{A13BD927-E08B-4F9F-A3BF-A6B300B74739}" presName="sibTrans" presStyleCnt="0"/>
      <dgm:spPr/>
    </dgm:pt>
    <dgm:pt modelId="{6ABA1045-BCB6-4E20-9320-4FEA0C1EE8EB}" type="pres">
      <dgm:prSet presAssocID="{5755DBE4-D4E3-43E8-B5D9-5261B6721B3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B3499C02-0638-45A1-AB8A-EAF7631DF174}" srcId="{1E5AE7DC-339D-494E-BEED-039F5F77B21E}" destId="{5DD85D8E-ED1D-45B4-ACCC-36E388FC8274}" srcOrd="0" destOrd="0" parTransId="{35A8D75E-F33E-4DD5-B342-08C1A73B53DA}" sibTransId="{0B579755-B7BC-4FB4-898A-37D46002E8A5}"/>
    <dgm:cxn modelId="{C0DB7B06-C2CF-4E73-AF37-6C9249AC3176}" srcId="{1E5AE7DC-339D-494E-BEED-039F5F77B21E}" destId="{46F6B3FD-5BE6-4BE3-BCD7-8330273833C5}" srcOrd="12" destOrd="0" parTransId="{89D4FFC0-E941-43B9-933A-DFA4E367C93C}" sibTransId="{DD8BD774-075B-4FDA-B584-72703944A7B9}"/>
    <dgm:cxn modelId="{D7912A0C-4FF9-46C4-8E0C-C184A656B744}" type="presOf" srcId="{1E5AE7DC-339D-494E-BEED-039F5F77B21E}" destId="{1CF9EC37-8384-4559-9C85-14E065AC5FF2}" srcOrd="0" destOrd="0" presId="urn:microsoft.com/office/officeart/2005/8/layout/default"/>
    <dgm:cxn modelId="{1C5DFC10-AAB8-4238-9235-8D6308B4E2BD}" srcId="{1E5AE7DC-339D-494E-BEED-039F5F77B21E}" destId="{71E9BA3A-8F8F-443A-85F7-24929A61429E}" srcOrd="4" destOrd="0" parTransId="{9E3BC224-84D2-41A0-859D-46269A7DA95A}" sibTransId="{B1BAF5C2-2BF8-4699-AEB8-3D166E9ECC0A}"/>
    <dgm:cxn modelId="{4F332313-6F3A-4443-8045-D7D97056800E}" type="presOf" srcId="{6A70595B-92DE-4E5F-B79D-5AA8196A39EF}" destId="{999790A4-E0BA-4846-9EB9-D979CE7428DA}" srcOrd="0" destOrd="0" presId="urn:microsoft.com/office/officeart/2005/8/layout/default"/>
    <dgm:cxn modelId="{01B5EE15-6353-4FD9-9CDF-EC6A0465C681}" srcId="{1E5AE7DC-339D-494E-BEED-039F5F77B21E}" destId="{327D76A7-50B6-4DEA-91A0-D7FF5F8D8DE8}" srcOrd="13" destOrd="0" parTransId="{43373CDD-5ACD-468F-8C85-2B64F4976C76}" sibTransId="{A13BD927-E08B-4F9F-A3BF-A6B300B74739}"/>
    <dgm:cxn modelId="{97E8E816-4ED2-4503-B23F-97919D976391}" srcId="{1E5AE7DC-339D-494E-BEED-039F5F77B21E}" destId="{CC166FAF-AF0C-4AAC-9D15-2570CAF697CC}" srcOrd="7" destOrd="0" parTransId="{06DC975F-60D7-4DDC-8910-EA97682B8140}" sibTransId="{F1E83996-615F-4245-8905-A5AD7BD42968}"/>
    <dgm:cxn modelId="{AD093A2B-82C1-4CE1-A25F-0A91F996F8C2}" srcId="{1E5AE7DC-339D-494E-BEED-039F5F77B21E}" destId="{6A70595B-92DE-4E5F-B79D-5AA8196A39EF}" srcOrd="10" destOrd="0" parTransId="{8CC46889-A4B1-4FC4-97E0-5A478EFADCA0}" sibTransId="{97FBB7B4-745E-4254-9DC6-A5ABBAE50D5C}"/>
    <dgm:cxn modelId="{9D0A3731-D635-4651-BB68-769CE1247DC7}" type="presOf" srcId="{0418A08C-03D5-46D8-8CA3-AFEEA2103B15}" destId="{60DD2F48-255D-4DA1-88DD-B3AD00FB5AD6}" srcOrd="0" destOrd="0" presId="urn:microsoft.com/office/officeart/2005/8/layout/default"/>
    <dgm:cxn modelId="{DECB4634-99F5-4F55-9EE7-7261E6628356}" type="presOf" srcId="{5755DBE4-D4E3-43E8-B5D9-5261B6721B33}" destId="{6ABA1045-BCB6-4E20-9320-4FEA0C1EE8EB}" srcOrd="0" destOrd="0" presId="urn:microsoft.com/office/officeart/2005/8/layout/default"/>
    <dgm:cxn modelId="{98A9F838-72DB-4A90-8B4C-408A1C188A14}" srcId="{1E5AE7DC-339D-494E-BEED-039F5F77B21E}" destId="{0418A08C-03D5-46D8-8CA3-AFEEA2103B15}" srcOrd="8" destOrd="0" parTransId="{58A97D84-893C-4919-B988-E3710C3682CD}" sibTransId="{090BF841-840C-4DAE-80B0-2E74ADD5869E}"/>
    <dgm:cxn modelId="{E2FD633B-CE37-4BAD-8F78-E3EA2EC71A9F}" type="presOf" srcId="{CC166FAF-AF0C-4AAC-9D15-2570CAF697CC}" destId="{A832C123-2DC5-43DC-A2F9-C068610C31B6}" srcOrd="0" destOrd="0" presId="urn:microsoft.com/office/officeart/2005/8/layout/default"/>
    <dgm:cxn modelId="{F038C63C-3003-49A4-B2D3-5F15ED51C18D}" type="presOf" srcId="{327D76A7-50B6-4DEA-91A0-D7FF5F8D8DE8}" destId="{3700917E-CFB4-49DE-9512-DA1FB7B78DB9}" srcOrd="0" destOrd="0" presId="urn:microsoft.com/office/officeart/2005/8/layout/default"/>
    <dgm:cxn modelId="{C2AC703D-0E7D-4C7A-A0F8-CE78911C89A2}" type="presOf" srcId="{F0805287-499F-4035-9B9F-5D6E8B3B5707}" destId="{B2F448A2-FDB3-40AA-8EF9-42E9B9C9E01F}" srcOrd="0" destOrd="0" presId="urn:microsoft.com/office/officeart/2005/8/layout/default"/>
    <dgm:cxn modelId="{4E76AF45-9235-4C1F-84B4-272124D5300B}" srcId="{1E5AE7DC-339D-494E-BEED-039F5F77B21E}" destId="{52CDC6A1-9AC4-4B4C-96EB-D38459D54D58}" srcOrd="2" destOrd="0" parTransId="{F42E9D92-6D6C-4DB2-B6D5-209291375104}" sibTransId="{07A915F4-173A-476B-970D-0B216D1FD50F}"/>
    <dgm:cxn modelId="{63AE5C67-0E24-4E01-A9D8-D15B73F3E345}" srcId="{1E5AE7DC-339D-494E-BEED-039F5F77B21E}" destId="{F0805287-499F-4035-9B9F-5D6E8B3B5707}" srcOrd="3" destOrd="0" parTransId="{E8953D16-6495-4C8E-A453-7FC07B49D534}" sibTransId="{C019D5AA-80DD-4E69-AE06-CA42CF750D46}"/>
    <dgm:cxn modelId="{25BA5067-66D4-4A10-8882-EAD6A76FA165}" srcId="{1E5AE7DC-339D-494E-BEED-039F5F77B21E}" destId="{A46AC56C-A18D-4C6D-8EB4-BC189B5C3116}" srcOrd="5" destOrd="0" parTransId="{3709C54B-119B-4CA5-8D47-3D6F4FFF4517}" sibTransId="{39B2EE54-1E4F-4D3C-B5D8-E74268EB08F3}"/>
    <dgm:cxn modelId="{30008268-BCAA-4237-8306-3013C40BC7DE}" type="presOf" srcId="{F145B324-2DFE-4D47-8A1C-06549909818A}" destId="{84F27930-2108-4BC7-BAD8-CD46AF1F5EA3}" srcOrd="0" destOrd="0" presId="urn:microsoft.com/office/officeart/2005/8/layout/default"/>
    <dgm:cxn modelId="{ECE2006B-811C-4EE0-BA6C-AB215CA8C63E}" type="presOf" srcId="{52CDC6A1-9AC4-4B4C-96EB-D38459D54D58}" destId="{A4D68C93-1254-4E7A-A3F0-48AEED105BD4}" srcOrd="0" destOrd="0" presId="urn:microsoft.com/office/officeart/2005/8/layout/default"/>
    <dgm:cxn modelId="{9BAC2873-B395-4382-9C2E-DB7B357A0B5E}" type="presOf" srcId="{71E9BA3A-8F8F-443A-85F7-24929A61429E}" destId="{0CBF0092-8D8B-4C31-97C8-762B313E5B11}" srcOrd="0" destOrd="0" presId="urn:microsoft.com/office/officeart/2005/8/layout/default"/>
    <dgm:cxn modelId="{B5716875-8F74-42AB-8FA3-E2733496616A}" type="presOf" srcId="{86622B2A-3CAE-47CC-8006-DD67E2CF6D6F}" destId="{CDF876C4-41D4-44CE-AF79-35C91B886859}" srcOrd="0" destOrd="0" presId="urn:microsoft.com/office/officeart/2005/8/layout/default"/>
    <dgm:cxn modelId="{EFB30377-F497-4AB3-89B8-E217032FBFEE}" srcId="{1E5AE7DC-339D-494E-BEED-039F5F77B21E}" destId="{F145B324-2DFE-4D47-8A1C-06549909818A}" srcOrd="1" destOrd="0" parTransId="{56238730-3669-4034-AE34-C367EE271261}" sibTransId="{41701278-A975-4F06-8617-7BB78ED4AC69}"/>
    <dgm:cxn modelId="{20E9C65A-5FBC-4ACD-9ADF-9DADC6CB1BA9}" type="presOf" srcId="{5DD85D8E-ED1D-45B4-ACCC-36E388FC8274}" destId="{5ACCF74A-BD61-4B3D-A8ED-CACFD042739C}" srcOrd="0" destOrd="0" presId="urn:microsoft.com/office/officeart/2005/8/layout/default"/>
    <dgm:cxn modelId="{F36C0586-434E-44B8-A60F-D1F717F9F7EF}" type="presOf" srcId="{A46AC56C-A18D-4C6D-8EB4-BC189B5C3116}" destId="{4EB84F75-7EA3-43C2-BBA1-B4DE2305D358}" srcOrd="0" destOrd="0" presId="urn:microsoft.com/office/officeart/2005/8/layout/default"/>
    <dgm:cxn modelId="{78121686-C0DA-46A5-B87B-926765EC81A5}" type="presOf" srcId="{B2AD52D3-C674-434A-BFE4-3CCFE09D795E}" destId="{BCDD74F6-1A30-423D-A269-C530B256A25B}" srcOrd="0" destOrd="0" presId="urn:microsoft.com/office/officeart/2005/8/layout/default"/>
    <dgm:cxn modelId="{BDD92F93-D72A-4E6A-AE71-7717E069E9CC}" srcId="{1E5AE7DC-339D-494E-BEED-039F5F77B21E}" destId="{B2AD52D3-C674-434A-BFE4-3CCFE09D795E}" srcOrd="6" destOrd="0" parTransId="{1319FA32-6DC0-4F68-92E5-8C9E1F747CE8}" sibTransId="{DE5CAE86-7C2F-4929-8ED1-05B97B382460}"/>
    <dgm:cxn modelId="{F339A99B-EFFC-4555-86C0-FEB7B437A2F5}" srcId="{1E5AE7DC-339D-494E-BEED-039F5F77B21E}" destId="{0611F28C-C96E-4268-BBBE-6E66F16E4874}" srcOrd="11" destOrd="0" parTransId="{9C6CB9DB-9B5A-4FC0-B813-427063D89C75}" sibTransId="{9797EEC0-D0B6-44A2-9912-6E1E334E63B2}"/>
    <dgm:cxn modelId="{334952A7-7927-46BD-AB16-659DB06597E8}" type="presOf" srcId="{46F6B3FD-5BE6-4BE3-BCD7-8330273833C5}" destId="{287EA9B1-C658-452B-AD27-AB0AC1CD19FA}" srcOrd="0" destOrd="0" presId="urn:microsoft.com/office/officeart/2005/8/layout/default"/>
    <dgm:cxn modelId="{E4EF28AB-6FB9-41B9-8CA3-D4965C8AA786}" srcId="{1E5AE7DC-339D-494E-BEED-039F5F77B21E}" destId="{86622B2A-3CAE-47CC-8006-DD67E2CF6D6F}" srcOrd="9" destOrd="0" parTransId="{DE964D21-842C-43A8-AFF6-17BFC88061AB}" sibTransId="{392C2F62-B976-4BBB-A887-78BCB771F177}"/>
    <dgm:cxn modelId="{C18C6FC9-5869-4A33-9A5F-C4E9E0C28F35}" type="presOf" srcId="{0611F28C-C96E-4268-BBBE-6E66F16E4874}" destId="{AF642B1D-6FFF-4794-A006-492E485F866D}" srcOrd="0" destOrd="0" presId="urn:microsoft.com/office/officeart/2005/8/layout/default"/>
    <dgm:cxn modelId="{EF9682E6-87E5-4C25-91D9-D0F98F7151A4}" srcId="{1E5AE7DC-339D-494E-BEED-039F5F77B21E}" destId="{5755DBE4-D4E3-43E8-B5D9-5261B6721B33}" srcOrd="14" destOrd="0" parTransId="{0DDF92CE-9F6F-4CC5-9848-C1FE0293752A}" sibTransId="{F58F6B9A-5F06-44AC-9F43-51F37284F5FE}"/>
    <dgm:cxn modelId="{6E535D92-6AB5-4A61-9244-AEA22807AD5B}" type="presParOf" srcId="{1CF9EC37-8384-4559-9C85-14E065AC5FF2}" destId="{5ACCF74A-BD61-4B3D-A8ED-CACFD042739C}" srcOrd="0" destOrd="0" presId="urn:microsoft.com/office/officeart/2005/8/layout/default"/>
    <dgm:cxn modelId="{102ED21E-0CB5-40C7-B8F7-5A24AE90D445}" type="presParOf" srcId="{1CF9EC37-8384-4559-9C85-14E065AC5FF2}" destId="{8C31CBD8-B622-425B-B60C-2277E389174B}" srcOrd="1" destOrd="0" presId="urn:microsoft.com/office/officeart/2005/8/layout/default"/>
    <dgm:cxn modelId="{EFFBBCA5-34C4-42AB-8AEF-9855FF8AAAA3}" type="presParOf" srcId="{1CF9EC37-8384-4559-9C85-14E065AC5FF2}" destId="{84F27930-2108-4BC7-BAD8-CD46AF1F5EA3}" srcOrd="2" destOrd="0" presId="urn:microsoft.com/office/officeart/2005/8/layout/default"/>
    <dgm:cxn modelId="{F4E919B0-9AE5-4FDB-A0C2-21CADC826E74}" type="presParOf" srcId="{1CF9EC37-8384-4559-9C85-14E065AC5FF2}" destId="{08471AFD-5629-4C9F-ADFC-853A330DCF60}" srcOrd="3" destOrd="0" presId="urn:microsoft.com/office/officeart/2005/8/layout/default"/>
    <dgm:cxn modelId="{810F3437-BDB7-4D4B-9D0A-00C0E0C2AA69}" type="presParOf" srcId="{1CF9EC37-8384-4559-9C85-14E065AC5FF2}" destId="{A4D68C93-1254-4E7A-A3F0-48AEED105BD4}" srcOrd="4" destOrd="0" presId="urn:microsoft.com/office/officeart/2005/8/layout/default"/>
    <dgm:cxn modelId="{DE68B5C1-8CAC-4624-83A6-DDCE2BF68BD0}" type="presParOf" srcId="{1CF9EC37-8384-4559-9C85-14E065AC5FF2}" destId="{4D4F8EE0-BB27-486A-8C94-831DE95B82AC}" srcOrd="5" destOrd="0" presId="urn:microsoft.com/office/officeart/2005/8/layout/default"/>
    <dgm:cxn modelId="{36AF18ED-CF3A-4824-B67F-99033EA8CF2C}" type="presParOf" srcId="{1CF9EC37-8384-4559-9C85-14E065AC5FF2}" destId="{B2F448A2-FDB3-40AA-8EF9-42E9B9C9E01F}" srcOrd="6" destOrd="0" presId="urn:microsoft.com/office/officeart/2005/8/layout/default"/>
    <dgm:cxn modelId="{2FA61338-796E-46AA-895A-D94463A813D2}" type="presParOf" srcId="{1CF9EC37-8384-4559-9C85-14E065AC5FF2}" destId="{9E1176CC-69BC-4428-AC35-BB226B78A1C7}" srcOrd="7" destOrd="0" presId="urn:microsoft.com/office/officeart/2005/8/layout/default"/>
    <dgm:cxn modelId="{A25EE95B-2120-493E-81B6-2EAD155B9AF2}" type="presParOf" srcId="{1CF9EC37-8384-4559-9C85-14E065AC5FF2}" destId="{0CBF0092-8D8B-4C31-97C8-762B313E5B11}" srcOrd="8" destOrd="0" presId="urn:microsoft.com/office/officeart/2005/8/layout/default"/>
    <dgm:cxn modelId="{5748115D-5892-48E9-BC65-6494ABD7C07C}" type="presParOf" srcId="{1CF9EC37-8384-4559-9C85-14E065AC5FF2}" destId="{C9D77221-3FA9-4067-8F1F-878902FF3A45}" srcOrd="9" destOrd="0" presId="urn:microsoft.com/office/officeart/2005/8/layout/default"/>
    <dgm:cxn modelId="{FCDCA682-C496-4F43-AF39-F2F85F3B8AE2}" type="presParOf" srcId="{1CF9EC37-8384-4559-9C85-14E065AC5FF2}" destId="{4EB84F75-7EA3-43C2-BBA1-B4DE2305D358}" srcOrd="10" destOrd="0" presId="urn:microsoft.com/office/officeart/2005/8/layout/default"/>
    <dgm:cxn modelId="{019ED033-3F63-4469-8CA6-0C7BE7091611}" type="presParOf" srcId="{1CF9EC37-8384-4559-9C85-14E065AC5FF2}" destId="{2C091E1F-0C5E-4FFF-9C12-C8990CCF0F52}" srcOrd="11" destOrd="0" presId="urn:microsoft.com/office/officeart/2005/8/layout/default"/>
    <dgm:cxn modelId="{C7798C8E-DF1D-4EE2-8EED-10D2C4F490FA}" type="presParOf" srcId="{1CF9EC37-8384-4559-9C85-14E065AC5FF2}" destId="{BCDD74F6-1A30-423D-A269-C530B256A25B}" srcOrd="12" destOrd="0" presId="urn:microsoft.com/office/officeart/2005/8/layout/default"/>
    <dgm:cxn modelId="{190B8A2C-93B9-4464-ADA6-25FEFC458552}" type="presParOf" srcId="{1CF9EC37-8384-4559-9C85-14E065AC5FF2}" destId="{9D784244-232B-4090-8FC0-AD5121BA19CB}" srcOrd="13" destOrd="0" presId="urn:microsoft.com/office/officeart/2005/8/layout/default"/>
    <dgm:cxn modelId="{B8996836-C949-4C20-9417-7FF209FB6720}" type="presParOf" srcId="{1CF9EC37-8384-4559-9C85-14E065AC5FF2}" destId="{A832C123-2DC5-43DC-A2F9-C068610C31B6}" srcOrd="14" destOrd="0" presId="urn:microsoft.com/office/officeart/2005/8/layout/default"/>
    <dgm:cxn modelId="{F11EA56A-74DC-470B-8E51-C42CD55CD5FE}" type="presParOf" srcId="{1CF9EC37-8384-4559-9C85-14E065AC5FF2}" destId="{F88C29A1-5E78-4594-ABA8-1B2A5139C141}" srcOrd="15" destOrd="0" presId="urn:microsoft.com/office/officeart/2005/8/layout/default"/>
    <dgm:cxn modelId="{300A8627-3A0E-49A2-BF22-481DFD08A243}" type="presParOf" srcId="{1CF9EC37-8384-4559-9C85-14E065AC5FF2}" destId="{60DD2F48-255D-4DA1-88DD-B3AD00FB5AD6}" srcOrd="16" destOrd="0" presId="urn:microsoft.com/office/officeart/2005/8/layout/default"/>
    <dgm:cxn modelId="{59D609D1-0FEF-4A7D-A82D-D9AFA14F5DF3}" type="presParOf" srcId="{1CF9EC37-8384-4559-9C85-14E065AC5FF2}" destId="{B7C71D5F-68A3-458C-B73F-D312CB4456E1}" srcOrd="17" destOrd="0" presId="urn:microsoft.com/office/officeart/2005/8/layout/default"/>
    <dgm:cxn modelId="{4962E51F-73B3-413A-9C6B-30F5E304C8F9}" type="presParOf" srcId="{1CF9EC37-8384-4559-9C85-14E065AC5FF2}" destId="{CDF876C4-41D4-44CE-AF79-35C91B886859}" srcOrd="18" destOrd="0" presId="urn:microsoft.com/office/officeart/2005/8/layout/default"/>
    <dgm:cxn modelId="{2A67869B-30FE-4F80-8B54-5374D6583215}" type="presParOf" srcId="{1CF9EC37-8384-4559-9C85-14E065AC5FF2}" destId="{DFA5D507-F957-4236-979B-02A2E2ED25D5}" srcOrd="19" destOrd="0" presId="urn:microsoft.com/office/officeart/2005/8/layout/default"/>
    <dgm:cxn modelId="{06C93BB7-852C-49F0-A90E-106CC3DE9AF9}" type="presParOf" srcId="{1CF9EC37-8384-4559-9C85-14E065AC5FF2}" destId="{999790A4-E0BA-4846-9EB9-D979CE7428DA}" srcOrd="20" destOrd="0" presId="urn:microsoft.com/office/officeart/2005/8/layout/default"/>
    <dgm:cxn modelId="{E536BD4E-A288-4BBC-A028-A214B16BB48B}" type="presParOf" srcId="{1CF9EC37-8384-4559-9C85-14E065AC5FF2}" destId="{8422BBF4-04E7-41FE-A78A-0C37685CAA72}" srcOrd="21" destOrd="0" presId="urn:microsoft.com/office/officeart/2005/8/layout/default"/>
    <dgm:cxn modelId="{2C375D1F-A3C1-4309-B42C-EDE34A535013}" type="presParOf" srcId="{1CF9EC37-8384-4559-9C85-14E065AC5FF2}" destId="{AF642B1D-6FFF-4794-A006-492E485F866D}" srcOrd="22" destOrd="0" presId="urn:microsoft.com/office/officeart/2005/8/layout/default"/>
    <dgm:cxn modelId="{E38D5DE5-000B-4135-9366-8DDCD5E03002}" type="presParOf" srcId="{1CF9EC37-8384-4559-9C85-14E065AC5FF2}" destId="{17708368-C9D2-4C98-A7E1-7E974591A84A}" srcOrd="23" destOrd="0" presId="urn:microsoft.com/office/officeart/2005/8/layout/default"/>
    <dgm:cxn modelId="{3D2E707F-F6BF-4136-9BF6-3796164C69CA}" type="presParOf" srcId="{1CF9EC37-8384-4559-9C85-14E065AC5FF2}" destId="{287EA9B1-C658-452B-AD27-AB0AC1CD19FA}" srcOrd="24" destOrd="0" presId="urn:microsoft.com/office/officeart/2005/8/layout/default"/>
    <dgm:cxn modelId="{A3116187-D9FA-41CF-8041-728A71E81192}" type="presParOf" srcId="{1CF9EC37-8384-4559-9C85-14E065AC5FF2}" destId="{87D066A6-600F-4781-B17C-81A672E28C1F}" srcOrd="25" destOrd="0" presId="urn:microsoft.com/office/officeart/2005/8/layout/default"/>
    <dgm:cxn modelId="{60182571-C254-4E2E-9895-B2A95AC2D715}" type="presParOf" srcId="{1CF9EC37-8384-4559-9C85-14E065AC5FF2}" destId="{3700917E-CFB4-49DE-9512-DA1FB7B78DB9}" srcOrd="26" destOrd="0" presId="urn:microsoft.com/office/officeart/2005/8/layout/default"/>
    <dgm:cxn modelId="{9F57E4C6-269F-42EB-95B9-1A5693B85987}" type="presParOf" srcId="{1CF9EC37-8384-4559-9C85-14E065AC5FF2}" destId="{3A473C9D-335B-4B7A-BD82-3BE3B7F18787}" srcOrd="27" destOrd="0" presId="urn:microsoft.com/office/officeart/2005/8/layout/default"/>
    <dgm:cxn modelId="{44F01F74-0192-46C3-98EE-ED3C7B6E79CE}" type="presParOf" srcId="{1CF9EC37-8384-4559-9C85-14E065AC5FF2}" destId="{6ABA1045-BCB6-4E20-9320-4FEA0C1EE8E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F2100-021A-4347-BC57-A1025DA5FE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371425-D082-4026-99F8-F2AA3C504ED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Start with everything you can think of that links</a:t>
          </a:r>
        </a:p>
      </dgm:t>
    </dgm:pt>
    <dgm:pt modelId="{5AFC95ED-1329-4D48-8637-402332F53887}" type="parTrans" cxnId="{39805D3C-95C2-4473-A701-1BA8A160186E}">
      <dgm:prSet/>
      <dgm:spPr/>
      <dgm:t>
        <a:bodyPr/>
        <a:lstStyle/>
        <a:p>
          <a:endParaRPr lang="en-GB"/>
        </a:p>
      </dgm:t>
    </dgm:pt>
    <dgm:pt modelId="{CD78D10C-FF09-4343-B0B4-6E20769D2EEA}" type="sibTrans" cxnId="{39805D3C-95C2-4473-A701-1BA8A160186E}">
      <dgm:prSet/>
      <dgm:spPr/>
      <dgm:t>
        <a:bodyPr/>
        <a:lstStyle/>
        <a:p>
          <a:endParaRPr lang="en-GB"/>
        </a:p>
      </dgm:t>
    </dgm:pt>
    <dgm:pt modelId="{49772522-50E4-4D15-AB56-2724D2748B7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Remember to add links to links</a:t>
          </a:r>
        </a:p>
      </dgm:t>
    </dgm:pt>
    <dgm:pt modelId="{32F3B79F-3283-443D-AFD7-5575D2EE51C3}" type="parTrans" cxnId="{EAED59F9-F0D0-4763-9029-E75434576056}">
      <dgm:prSet/>
      <dgm:spPr/>
      <dgm:t>
        <a:bodyPr/>
        <a:lstStyle/>
        <a:p>
          <a:endParaRPr lang="en-GB"/>
        </a:p>
      </dgm:t>
    </dgm:pt>
    <dgm:pt modelId="{A7E53E7B-05F8-4F84-99DA-A42F93F4D2FD}" type="sibTrans" cxnId="{EAED59F9-F0D0-4763-9029-E75434576056}">
      <dgm:prSet/>
      <dgm:spPr/>
      <dgm:t>
        <a:bodyPr/>
        <a:lstStyle/>
        <a:p>
          <a:endParaRPr lang="en-GB"/>
        </a:p>
      </dgm:t>
    </dgm:pt>
    <dgm:pt modelId="{F01BEB0C-0930-4CCC-9582-BF509C56FEE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Add any books or novels </a:t>
          </a:r>
        </a:p>
      </dgm:t>
    </dgm:pt>
    <dgm:pt modelId="{83E50AE4-7CF0-4845-BCBC-BD3B3898B825}" type="parTrans" cxnId="{D7996E76-8F1B-448E-B6CB-40D5175815FC}">
      <dgm:prSet/>
      <dgm:spPr/>
      <dgm:t>
        <a:bodyPr/>
        <a:lstStyle/>
        <a:p>
          <a:endParaRPr lang="en-GB"/>
        </a:p>
      </dgm:t>
    </dgm:pt>
    <dgm:pt modelId="{46639B93-777A-423A-8BDA-EAB914A1659A}" type="sibTrans" cxnId="{D7996E76-8F1B-448E-B6CB-40D5175815FC}">
      <dgm:prSet/>
      <dgm:spPr/>
      <dgm:t>
        <a:bodyPr/>
        <a:lstStyle/>
        <a:p>
          <a:endParaRPr lang="en-GB"/>
        </a:p>
      </dgm:t>
    </dgm:pt>
    <dgm:pt modelId="{9263461E-82B4-4401-8D62-953685A522F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Add any films, tv or music </a:t>
          </a:r>
        </a:p>
      </dgm:t>
    </dgm:pt>
    <dgm:pt modelId="{F67AB538-FB93-46DD-BA60-951BFD42C7DE}" type="parTrans" cxnId="{E47897C8-63C2-4385-81AA-8C069A8766E3}">
      <dgm:prSet/>
      <dgm:spPr/>
      <dgm:t>
        <a:bodyPr/>
        <a:lstStyle/>
        <a:p>
          <a:endParaRPr lang="en-GB"/>
        </a:p>
      </dgm:t>
    </dgm:pt>
    <dgm:pt modelId="{6B3086B1-A0D5-4947-972A-5D439443109C}" type="sibTrans" cxnId="{E47897C8-63C2-4385-81AA-8C069A8766E3}">
      <dgm:prSet/>
      <dgm:spPr/>
      <dgm:t>
        <a:bodyPr/>
        <a:lstStyle/>
        <a:p>
          <a:endParaRPr lang="en-GB"/>
        </a:p>
      </dgm:t>
    </dgm:pt>
    <dgm:pt modelId="{FDB8FAAA-B5E8-413D-914F-297F7E28E0B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Add any news stories</a:t>
          </a:r>
        </a:p>
      </dgm:t>
    </dgm:pt>
    <dgm:pt modelId="{AB824266-2E2A-4975-93A3-4BA75613373F}" type="parTrans" cxnId="{662BDE0B-0123-4C39-BB2F-6CEA862A2444}">
      <dgm:prSet/>
      <dgm:spPr/>
      <dgm:t>
        <a:bodyPr/>
        <a:lstStyle/>
        <a:p>
          <a:endParaRPr lang="en-GB"/>
        </a:p>
      </dgm:t>
    </dgm:pt>
    <dgm:pt modelId="{3B85BB6C-59ED-49FA-8679-5D1DE20FC160}" type="sibTrans" cxnId="{662BDE0B-0123-4C39-BB2F-6CEA862A2444}">
      <dgm:prSet/>
      <dgm:spPr/>
      <dgm:t>
        <a:bodyPr/>
        <a:lstStyle/>
        <a:p>
          <a:endParaRPr lang="en-GB"/>
        </a:p>
      </dgm:t>
    </dgm:pt>
    <dgm:pt modelId="{44D6A443-67B2-4BE8-B6D6-FC43B89495A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Add any personal events </a:t>
          </a:r>
        </a:p>
      </dgm:t>
    </dgm:pt>
    <dgm:pt modelId="{3D6CB2B0-831E-4C15-BAE6-B16F94E0D828}" type="parTrans" cxnId="{287E06CA-89BF-4FB8-99D5-F29B76C435A3}">
      <dgm:prSet/>
      <dgm:spPr/>
      <dgm:t>
        <a:bodyPr/>
        <a:lstStyle/>
        <a:p>
          <a:endParaRPr lang="en-GB"/>
        </a:p>
      </dgm:t>
    </dgm:pt>
    <dgm:pt modelId="{D628CA8B-9CA5-4A4C-8CAD-855A2C2F1FBB}" type="sibTrans" cxnId="{287E06CA-89BF-4FB8-99D5-F29B76C435A3}">
      <dgm:prSet/>
      <dgm:spPr/>
      <dgm:t>
        <a:bodyPr/>
        <a:lstStyle/>
        <a:p>
          <a:endParaRPr lang="en-GB"/>
        </a:p>
      </dgm:t>
    </dgm:pt>
    <dgm:pt modelId="{9CA90625-EF8C-447A-ABBE-40B0B836B8E6}" type="pres">
      <dgm:prSet presAssocID="{8FAF2100-021A-4347-BC57-A1025DA5FED0}" presName="diagram" presStyleCnt="0">
        <dgm:presLayoutVars>
          <dgm:dir/>
          <dgm:resizeHandles val="exact"/>
        </dgm:presLayoutVars>
      </dgm:prSet>
      <dgm:spPr/>
    </dgm:pt>
    <dgm:pt modelId="{C9C1A8AC-FD24-4A62-8799-5A193F1B85F4}" type="pres">
      <dgm:prSet presAssocID="{40371425-D082-4026-99F8-F2AA3C504ED8}" presName="node" presStyleLbl="node1" presStyleIdx="0" presStyleCnt="6">
        <dgm:presLayoutVars>
          <dgm:bulletEnabled val="1"/>
        </dgm:presLayoutVars>
      </dgm:prSet>
      <dgm:spPr/>
    </dgm:pt>
    <dgm:pt modelId="{81570A49-FA99-486C-A870-0A69093FA29E}" type="pres">
      <dgm:prSet presAssocID="{CD78D10C-FF09-4343-B0B4-6E20769D2EEA}" presName="sibTrans" presStyleCnt="0"/>
      <dgm:spPr/>
    </dgm:pt>
    <dgm:pt modelId="{B587645B-199B-40E0-9912-B72D61039058}" type="pres">
      <dgm:prSet presAssocID="{49772522-50E4-4D15-AB56-2724D2748B73}" presName="node" presStyleLbl="node1" presStyleIdx="1" presStyleCnt="6">
        <dgm:presLayoutVars>
          <dgm:bulletEnabled val="1"/>
        </dgm:presLayoutVars>
      </dgm:prSet>
      <dgm:spPr/>
    </dgm:pt>
    <dgm:pt modelId="{591B779E-402B-4AA6-9F38-97C7B77C1651}" type="pres">
      <dgm:prSet presAssocID="{A7E53E7B-05F8-4F84-99DA-A42F93F4D2FD}" presName="sibTrans" presStyleCnt="0"/>
      <dgm:spPr/>
    </dgm:pt>
    <dgm:pt modelId="{3C61F168-C9F8-4CFD-ADC5-E164F880FE00}" type="pres">
      <dgm:prSet presAssocID="{F01BEB0C-0930-4CCC-9582-BF509C56FEEC}" presName="node" presStyleLbl="node1" presStyleIdx="2" presStyleCnt="6">
        <dgm:presLayoutVars>
          <dgm:bulletEnabled val="1"/>
        </dgm:presLayoutVars>
      </dgm:prSet>
      <dgm:spPr/>
    </dgm:pt>
    <dgm:pt modelId="{C360FC45-07C3-4E08-AC4B-39138DF036E8}" type="pres">
      <dgm:prSet presAssocID="{46639B93-777A-423A-8BDA-EAB914A1659A}" presName="sibTrans" presStyleCnt="0"/>
      <dgm:spPr/>
    </dgm:pt>
    <dgm:pt modelId="{EDBD261D-BC4C-4890-AB9E-FDA43F6F3CB0}" type="pres">
      <dgm:prSet presAssocID="{9263461E-82B4-4401-8D62-953685A522FA}" presName="node" presStyleLbl="node1" presStyleIdx="3" presStyleCnt="6">
        <dgm:presLayoutVars>
          <dgm:bulletEnabled val="1"/>
        </dgm:presLayoutVars>
      </dgm:prSet>
      <dgm:spPr/>
    </dgm:pt>
    <dgm:pt modelId="{C8BAC9B8-59BB-4E59-B33C-A9ABC2A1F65A}" type="pres">
      <dgm:prSet presAssocID="{6B3086B1-A0D5-4947-972A-5D439443109C}" presName="sibTrans" presStyleCnt="0"/>
      <dgm:spPr/>
    </dgm:pt>
    <dgm:pt modelId="{6DEAA1C8-CF04-4A5A-B680-34A6305BA43F}" type="pres">
      <dgm:prSet presAssocID="{FDB8FAAA-B5E8-413D-914F-297F7E28E0B7}" presName="node" presStyleLbl="node1" presStyleIdx="4" presStyleCnt="6">
        <dgm:presLayoutVars>
          <dgm:bulletEnabled val="1"/>
        </dgm:presLayoutVars>
      </dgm:prSet>
      <dgm:spPr/>
    </dgm:pt>
    <dgm:pt modelId="{8C52BE1B-3342-4EE5-A117-E3ACC7D03594}" type="pres">
      <dgm:prSet presAssocID="{3B85BB6C-59ED-49FA-8679-5D1DE20FC160}" presName="sibTrans" presStyleCnt="0"/>
      <dgm:spPr/>
    </dgm:pt>
    <dgm:pt modelId="{6DFD53CC-63BF-462E-9602-449050893680}" type="pres">
      <dgm:prSet presAssocID="{44D6A443-67B2-4BE8-B6D6-FC43B89495A2}" presName="node" presStyleLbl="node1" presStyleIdx="5" presStyleCnt="6">
        <dgm:presLayoutVars>
          <dgm:bulletEnabled val="1"/>
        </dgm:presLayoutVars>
      </dgm:prSet>
      <dgm:spPr/>
    </dgm:pt>
  </dgm:ptLst>
  <dgm:cxnLst>
    <dgm:cxn modelId="{662BDE0B-0123-4C39-BB2F-6CEA862A2444}" srcId="{8FAF2100-021A-4347-BC57-A1025DA5FED0}" destId="{FDB8FAAA-B5E8-413D-914F-297F7E28E0B7}" srcOrd="4" destOrd="0" parTransId="{AB824266-2E2A-4975-93A3-4BA75613373F}" sibTransId="{3B85BB6C-59ED-49FA-8679-5D1DE20FC160}"/>
    <dgm:cxn modelId="{185D7F14-DEFB-4516-A44B-1E600B12EC95}" type="presOf" srcId="{8FAF2100-021A-4347-BC57-A1025DA5FED0}" destId="{9CA90625-EF8C-447A-ABBE-40B0B836B8E6}" srcOrd="0" destOrd="0" presId="urn:microsoft.com/office/officeart/2005/8/layout/default"/>
    <dgm:cxn modelId="{14312928-FE57-4ABC-8A97-F89D35F5B455}" type="presOf" srcId="{FDB8FAAA-B5E8-413D-914F-297F7E28E0B7}" destId="{6DEAA1C8-CF04-4A5A-B680-34A6305BA43F}" srcOrd="0" destOrd="0" presId="urn:microsoft.com/office/officeart/2005/8/layout/default"/>
    <dgm:cxn modelId="{39805D3C-95C2-4473-A701-1BA8A160186E}" srcId="{8FAF2100-021A-4347-BC57-A1025DA5FED0}" destId="{40371425-D082-4026-99F8-F2AA3C504ED8}" srcOrd="0" destOrd="0" parTransId="{5AFC95ED-1329-4D48-8637-402332F53887}" sibTransId="{CD78D10C-FF09-4343-B0B4-6E20769D2EEA}"/>
    <dgm:cxn modelId="{E486785F-8CAD-483F-8021-1D0515A24CD1}" type="presOf" srcId="{44D6A443-67B2-4BE8-B6D6-FC43B89495A2}" destId="{6DFD53CC-63BF-462E-9602-449050893680}" srcOrd="0" destOrd="0" presId="urn:microsoft.com/office/officeart/2005/8/layout/default"/>
    <dgm:cxn modelId="{58D04848-8F62-4CC6-9D11-B2EEE3858DDB}" type="presOf" srcId="{9263461E-82B4-4401-8D62-953685A522FA}" destId="{EDBD261D-BC4C-4890-AB9E-FDA43F6F3CB0}" srcOrd="0" destOrd="0" presId="urn:microsoft.com/office/officeart/2005/8/layout/default"/>
    <dgm:cxn modelId="{CC8AC453-17A5-4CCE-9FCB-9CA47E23198D}" type="presOf" srcId="{49772522-50E4-4D15-AB56-2724D2748B73}" destId="{B587645B-199B-40E0-9912-B72D61039058}" srcOrd="0" destOrd="0" presId="urn:microsoft.com/office/officeart/2005/8/layout/default"/>
    <dgm:cxn modelId="{D7996E76-8F1B-448E-B6CB-40D5175815FC}" srcId="{8FAF2100-021A-4347-BC57-A1025DA5FED0}" destId="{F01BEB0C-0930-4CCC-9582-BF509C56FEEC}" srcOrd="2" destOrd="0" parTransId="{83E50AE4-7CF0-4845-BCBC-BD3B3898B825}" sibTransId="{46639B93-777A-423A-8BDA-EAB914A1659A}"/>
    <dgm:cxn modelId="{E47897C8-63C2-4385-81AA-8C069A8766E3}" srcId="{8FAF2100-021A-4347-BC57-A1025DA5FED0}" destId="{9263461E-82B4-4401-8D62-953685A522FA}" srcOrd="3" destOrd="0" parTransId="{F67AB538-FB93-46DD-BA60-951BFD42C7DE}" sibTransId="{6B3086B1-A0D5-4947-972A-5D439443109C}"/>
    <dgm:cxn modelId="{287E06CA-89BF-4FB8-99D5-F29B76C435A3}" srcId="{8FAF2100-021A-4347-BC57-A1025DA5FED0}" destId="{44D6A443-67B2-4BE8-B6D6-FC43B89495A2}" srcOrd="5" destOrd="0" parTransId="{3D6CB2B0-831E-4C15-BAE6-B16F94E0D828}" sibTransId="{D628CA8B-9CA5-4A4C-8CAD-855A2C2F1FBB}"/>
    <dgm:cxn modelId="{7F1A61E6-A563-45B3-BBB3-CD0DA8FD1822}" type="presOf" srcId="{F01BEB0C-0930-4CCC-9582-BF509C56FEEC}" destId="{3C61F168-C9F8-4CFD-ADC5-E164F880FE00}" srcOrd="0" destOrd="0" presId="urn:microsoft.com/office/officeart/2005/8/layout/default"/>
    <dgm:cxn modelId="{EAED59F9-F0D0-4763-9029-E75434576056}" srcId="{8FAF2100-021A-4347-BC57-A1025DA5FED0}" destId="{49772522-50E4-4D15-AB56-2724D2748B73}" srcOrd="1" destOrd="0" parTransId="{32F3B79F-3283-443D-AFD7-5575D2EE51C3}" sibTransId="{A7E53E7B-05F8-4F84-99DA-A42F93F4D2FD}"/>
    <dgm:cxn modelId="{EC6453FC-F10C-489A-A9E0-B2BFDBCEEA71}" type="presOf" srcId="{40371425-D082-4026-99F8-F2AA3C504ED8}" destId="{C9C1A8AC-FD24-4A62-8799-5A193F1B85F4}" srcOrd="0" destOrd="0" presId="urn:microsoft.com/office/officeart/2005/8/layout/default"/>
    <dgm:cxn modelId="{4B15A1A9-08B5-41A1-B880-3E261C6B9740}" type="presParOf" srcId="{9CA90625-EF8C-447A-ABBE-40B0B836B8E6}" destId="{C9C1A8AC-FD24-4A62-8799-5A193F1B85F4}" srcOrd="0" destOrd="0" presId="urn:microsoft.com/office/officeart/2005/8/layout/default"/>
    <dgm:cxn modelId="{616A3FAD-9D1F-4968-8873-4F83CF406DFD}" type="presParOf" srcId="{9CA90625-EF8C-447A-ABBE-40B0B836B8E6}" destId="{81570A49-FA99-486C-A870-0A69093FA29E}" srcOrd="1" destOrd="0" presId="urn:microsoft.com/office/officeart/2005/8/layout/default"/>
    <dgm:cxn modelId="{4E10AF7D-BE3D-445C-BAE4-B5800F2C6417}" type="presParOf" srcId="{9CA90625-EF8C-447A-ABBE-40B0B836B8E6}" destId="{B587645B-199B-40E0-9912-B72D61039058}" srcOrd="2" destOrd="0" presId="urn:microsoft.com/office/officeart/2005/8/layout/default"/>
    <dgm:cxn modelId="{533F6B3A-A4B4-4E68-927E-F53BB3F5891E}" type="presParOf" srcId="{9CA90625-EF8C-447A-ABBE-40B0B836B8E6}" destId="{591B779E-402B-4AA6-9F38-97C7B77C1651}" srcOrd="3" destOrd="0" presId="urn:microsoft.com/office/officeart/2005/8/layout/default"/>
    <dgm:cxn modelId="{9B4DF6B5-8637-4FC4-923C-FA494C03A588}" type="presParOf" srcId="{9CA90625-EF8C-447A-ABBE-40B0B836B8E6}" destId="{3C61F168-C9F8-4CFD-ADC5-E164F880FE00}" srcOrd="4" destOrd="0" presId="urn:microsoft.com/office/officeart/2005/8/layout/default"/>
    <dgm:cxn modelId="{393454BF-0418-49AE-A1A8-3B9170E3A2B4}" type="presParOf" srcId="{9CA90625-EF8C-447A-ABBE-40B0B836B8E6}" destId="{C360FC45-07C3-4E08-AC4B-39138DF036E8}" srcOrd="5" destOrd="0" presId="urn:microsoft.com/office/officeart/2005/8/layout/default"/>
    <dgm:cxn modelId="{6370B08E-382A-4047-AA6F-7B8EE7769392}" type="presParOf" srcId="{9CA90625-EF8C-447A-ABBE-40B0B836B8E6}" destId="{EDBD261D-BC4C-4890-AB9E-FDA43F6F3CB0}" srcOrd="6" destOrd="0" presId="urn:microsoft.com/office/officeart/2005/8/layout/default"/>
    <dgm:cxn modelId="{44214347-BC60-4C89-AA81-E78B046834EB}" type="presParOf" srcId="{9CA90625-EF8C-447A-ABBE-40B0B836B8E6}" destId="{C8BAC9B8-59BB-4E59-B33C-A9ABC2A1F65A}" srcOrd="7" destOrd="0" presId="urn:microsoft.com/office/officeart/2005/8/layout/default"/>
    <dgm:cxn modelId="{27E19714-C27A-4483-AD43-29976424158F}" type="presParOf" srcId="{9CA90625-EF8C-447A-ABBE-40B0B836B8E6}" destId="{6DEAA1C8-CF04-4A5A-B680-34A6305BA43F}" srcOrd="8" destOrd="0" presId="urn:microsoft.com/office/officeart/2005/8/layout/default"/>
    <dgm:cxn modelId="{E938A22C-CD20-48B1-9D8D-D4BB55420273}" type="presParOf" srcId="{9CA90625-EF8C-447A-ABBE-40B0B836B8E6}" destId="{8C52BE1B-3342-4EE5-A117-E3ACC7D03594}" srcOrd="9" destOrd="0" presId="urn:microsoft.com/office/officeart/2005/8/layout/default"/>
    <dgm:cxn modelId="{82C044B8-8080-471D-835F-DC5244F5DD23}" type="presParOf" srcId="{9CA90625-EF8C-447A-ABBE-40B0B836B8E6}" destId="{6DFD53CC-63BF-462E-9602-44905089368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A8B95-2FF0-4558-AC9F-73C2AD9A0AE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35CEC76-93AE-44B6-AD1B-BE99983D7913}">
      <dgm:prSet/>
      <dgm:spPr/>
      <dgm:t>
        <a:bodyPr/>
        <a:lstStyle/>
        <a:p>
          <a:r>
            <a:rPr lang="en-GB" dirty="0"/>
            <a:t>Take relevant and interesting photographs exploring your chosen theme</a:t>
          </a:r>
        </a:p>
      </dgm:t>
    </dgm:pt>
    <dgm:pt modelId="{96CD2610-1B35-4DE5-ACE1-31A7E9E682D0}" type="parTrans" cxnId="{069F0CE3-C220-49D3-B447-A8B1F7122743}">
      <dgm:prSet/>
      <dgm:spPr/>
      <dgm:t>
        <a:bodyPr/>
        <a:lstStyle/>
        <a:p>
          <a:endParaRPr lang="en-GB"/>
        </a:p>
      </dgm:t>
    </dgm:pt>
    <dgm:pt modelId="{B31DDBFF-9FCB-49F7-923F-735CB19F05AF}" type="sibTrans" cxnId="{069F0CE3-C220-49D3-B447-A8B1F7122743}">
      <dgm:prSet/>
      <dgm:spPr/>
      <dgm:t>
        <a:bodyPr/>
        <a:lstStyle/>
        <a:p>
          <a:endParaRPr lang="en-GB"/>
        </a:p>
      </dgm:t>
    </dgm:pt>
    <dgm:pt modelId="{578BE906-AEA8-4646-962F-FCAC53FBC96E}">
      <dgm:prSet/>
      <dgm:spPr/>
      <dgm:t>
        <a:bodyPr/>
        <a:lstStyle/>
        <a:p>
          <a:r>
            <a:rPr lang="en-GB" dirty="0"/>
            <a:t>A visual mind map (collage) of artists/designers that relate to your theme</a:t>
          </a:r>
        </a:p>
      </dgm:t>
    </dgm:pt>
    <dgm:pt modelId="{DD097857-1D42-4F31-AAC8-2C246CDA3A9B}" type="parTrans" cxnId="{498E0664-C7FF-45D8-BDB4-878A5956BEFB}">
      <dgm:prSet/>
      <dgm:spPr/>
      <dgm:t>
        <a:bodyPr/>
        <a:lstStyle/>
        <a:p>
          <a:endParaRPr lang="en-GB"/>
        </a:p>
      </dgm:t>
    </dgm:pt>
    <dgm:pt modelId="{813C763E-F243-4DA7-8CD7-39A61DD2088F}" type="sibTrans" cxnId="{498E0664-C7FF-45D8-BDB4-878A5956BEFB}">
      <dgm:prSet/>
      <dgm:spPr/>
      <dgm:t>
        <a:bodyPr/>
        <a:lstStyle/>
        <a:p>
          <a:endParaRPr lang="en-GB"/>
        </a:p>
      </dgm:t>
    </dgm:pt>
    <dgm:pt modelId="{4E2AE7AD-4010-4A38-A8C1-BE78DA64D390}">
      <dgm:prSet/>
      <dgm:spPr/>
      <dgm:t>
        <a:bodyPr/>
        <a:lstStyle/>
        <a:p>
          <a:r>
            <a:rPr lang="en-GB" dirty="0"/>
            <a:t>Use the support materials to create some </a:t>
          </a:r>
          <a:r>
            <a:rPr lang="en-GB"/>
            <a:t>expressive drawings</a:t>
          </a:r>
          <a:endParaRPr lang="en-GB" dirty="0"/>
        </a:p>
      </dgm:t>
    </dgm:pt>
    <dgm:pt modelId="{1B72D982-54E0-4BF6-B847-9F1148FBE3B6}" type="parTrans" cxnId="{59EE3368-882D-4E43-9480-8FA5E2F91FFE}">
      <dgm:prSet/>
      <dgm:spPr/>
      <dgm:t>
        <a:bodyPr/>
        <a:lstStyle/>
        <a:p>
          <a:endParaRPr lang="en-GB"/>
        </a:p>
      </dgm:t>
    </dgm:pt>
    <dgm:pt modelId="{C08F9B1A-69A5-4F55-BE0C-22390A69E951}" type="sibTrans" cxnId="{59EE3368-882D-4E43-9480-8FA5E2F91FFE}">
      <dgm:prSet/>
      <dgm:spPr/>
      <dgm:t>
        <a:bodyPr/>
        <a:lstStyle/>
        <a:p>
          <a:endParaRPr lang="en-GB"/>
        </a:p>
      </dgm:t>
    </dgm:pt>
    <dgm:pt modelId="{5F4A4C61-3A39-4DED-856A-BC31D1045860}" type="pres">
      <dgm:prSet presAssocID="{161A8B95-2FF0-4558-AC9F-73C2AD9A0AE4}" presName="diagram" presStyleCnt="0">
        <dgm:presLayoutVars>
          <dgm:dir/>
          <dgm:resizeHandles val="exact"/>
        </dgm:presLayoutVars>
      </dgm:prSet>
      <dgm:spPr/>
    </dgm:pt>
    <dgm:pt modelId="{AD7D813D-E4F4-4ABC-BFDB-00AC99521331}" type="pres">
      <dgm:prSet presAssocID="{578BE906-AEA8-4646-962F-FCAC53FBC96E}" presName="node" presStyleLbl="node1" presStyleIdx="0" presStyleCnt="3">
        <dgm:presLayoutVars>
          <dgm:bulletEnabled val="1"/>
        </dgm:presLayoutVars>
      </dgm:prSet>
      <dgm:spPr/>
    </dgm:pt>
    <dgm:pt modelId="{16731B49-0642-4776-8BB0-5D88C361DCF2}" type="pres">
      <dgm:prSet presAssocID="{813C763E-F243-4DA7-8CD7-39A61DD2088F}" presName="sibTrans" presStyleCnt="0"/>
      <dgm:spPr/>
    </dgm:pt>
    <dgm:pt modelId="{8C50CF93-EB07-4FCE-8321-D4B1397BEFF1}" type="pres">
      <dgm:prSet presAssocID="{435CEC76-93AE-44B6-AD1B-BE99983D7913}" presName="node" presStyleLbl="node1" presStyleIdx="1" presStyleCnt="3">
        <dgm:presLayoutVars>
          <dgm:bulletEnabled val="1"/>
        </dgm:presLayoutVars>
      </dgm:prSet>
      <dgm:spPr/>
    </dgm:pt>
    <dgm:pt modelId="{E831A6DD-ADA3-44CD-A0AA-0133F80262C0}" type="pres">
      <dgm:prSet presAssocID="{B31DDBFF-9FCB-49F7-923F-735CB19F05AF}" presName="sibTrans" presStyleCnt="0"/>
      <dgm:spPr/>
    </dgm:pt>
    <dgm:pt modelId="{1BBA54DD-DC2B-4EC1-83DA-A56B2691C9B0}" type="pres">
      <dgm:prSet presAssocID="{4E2AE7AD-4010-4A38-A8C1-BE78DA64D390}" presName="node" presStyleLbl="node1" presStyleIdx="2" presStyleCnt="3">
        <dgm:presLayoutVars>
          <dgm:bulletEnabled val="1"/>
        </dgm:presLayoutVars>
      </dgm:prSet>
      <dgm:spPr/>
    </dgm:pt>
  </dgm:ptLst>
  <dgm:cxnLst>
    <dgm:cxn modelId="{B83BDE1E-236C-49B3-AB0F-DDC89978ED25}" type="presOf" srcId="{161A8B95-2FF0-4558-AC9F-73C2AD9A0AE4}" destId="{5F4A4C61-3A39-4DED-856A-BC31D1045860}" srcOrd="0" destOrd="0" presId="urn:microsoft.com/office/officeart/2005/8/layout/default"/>
    <dgm:cxn modelId="{4E24C45C-3AAE-4E18-8DB4-5F651C58C636}" type="presOf" srcId="{435CEC76-93AE-44B6-AD1B-BE99983D7913}" destId="{8C50CF93-EB07-4FCE-8321-D4B1397BEFF1}" srcOrd="0" destOrd="0" presId="urn:microsoft.com/office/officeart/2005/8/layout/default"/>
    <dgm:cxn modelId="{498E0664-C7FF-45D8-BDB4-878A5956BEFB}" srcId="{161A8B95-2FF0-4558-AC9F-73C2AD9A0AE4}" destId="{578BE906-AEA8-4646-962F-FCAC53FBC96E}" srcOrd="0" destOrd="0" parTransId="{DD097857-1D42-4F31-AAC8-2C246CDA3A9B}" sibTransId="{813C763E-F243-4DA7-8CD7-39A61DD2088F}"/>
    <dgm:cxn modelId="{59EE3368-882D-4E43-9480-8FA5E2F91FFE}" srcId="{161A8B95-2FF0-4558-AC9F-73C2AD9A0AE4}" destId="{4E2AE7AD-4010-4A38-A8C1-BE78DA64D390}" srcOrd="2" destOrd="0" parTransId="{1B72D982-54E0-4BF6-B847-9F1148FBE3B6}" sibTransId="{C08F9B1A-69A5-4F55-BE0C-22390A69E951}"/>
    <dgm:cxn modelId="{6ED73B86-2F89-4793-8DB2-D4C4F07EE219}" type="presOf" srcId="{578BE906-AEA8-4646-962F-FCAC53FBC96E}" destId="{AD7D813D-E4F4-4ABC-BFDB-00AC99521331}" srcOrd="0" destOrd="0" presId="urn:microsoft.com/office/officeart/2005/8/layout/default"/>
    <dgm:cxn modelId="{64047CB6-0BDF-4659-81EA-55B1FF3B99FA}" type="presOf" srcId="{4E2AE7AD-4010-4A38-A8C1-BE78DA64D390}" destId="{1BBA54DD-DC2B-4EC1-83DA-A56B2691C9B0}" srcOrd="0" destOrd="0" presId="urn:microsoft.com/office/officeart/2005/8/layout/default"/>
    <dgm:cxn modelId="{069F0CE3-C220-49D3-B447-A8B1F7122743}" srcId="{161A8B95-2FF0-4558-AC9F-73C2AD9A0AE4}" destId="{435CEC76-93AE-44B6-AD1B-BE99983D7913}" srcOrd="1" destOrd="0" parTransId="{96CD2610-1B35-4DE5-ACE1-31A7E9E682D0}" sibTransId="{B31DDBFF-9FCB-49F7-923F-735CB19F05AF}"/>
    <dgm:cxn modelId="{7447BB69-E68D-4300-B014-E9EDCD700335}" type="presParOf" srcId="{5F4A4C61-3A39-4DED-856A-BC31D1045860}" destId="{AD7D813D-E4F4-4ABC-BFDB-00AC99521331}" srcOrd="0" destOrd="0" presId="urn:microsoft.com/office/officeart/2005/8/layout/default"/>
    <dgm:cxn modelId="{ED34FA2A-F62C-42D2-942E-DDC33532021C}" type="presParOf" srcId="{5F4A4C61-3A39-4DED-856A-BC31D1045860}" destId="{16731B49-0642-4776-8BB0-5D88C361DCF2}" srcOrd="1" destOrd="0" presId="urn:microsoft.com/office/officeart/2005/8/layout/default"/>
    <dgm:cxn modelId="{15547FCB-0743-4CC3-ACCD-17094BA80A6B}" type="presParOf" srcId="{5F4A4C61-3A39-4DED-856A-BC31D1045860}" destId="{8C50CF93-EB07-4FCE-8321-D4B1397BEFF1}" srcOrd="2" destOrd="0" presId="urn:microsoft.com/office/officeart/2005/8/layout/default"/>
    <dgm:cxn modelId="{DDAD3E89-A110-4A03-9C61-E195845EE1F7}" type="presParOf" srcId="{5F4A4C61-3A39-4DED-856A-BC31D1045860}" destId="{E831A6DD-ADA3-44CD-A0AA-0133F80262C0}" srcOrd="3" destOrd="0" presId="urn:microsoft.com/office/officeart/2005/8/layout/default"/>
    <dgm:cxn modelId="{1BAB4411-7521-4F3C-960B-324F5537A669}" type="presParOf" srcId="{5F4A4C61-3A39-4DED-856A-BC31D1045860}" destId="{1BBA54DD-DC2B-4EC1-83DA-A56B2691C9B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FB4E-EEB5-44B8-B7E3-6C9F08181E34}">
      <dsp:nvSpPr>
        <dsp:cNvPr id="0" name=""/>
        <dsp:cNvSpPr/>
      </dsp:nvSpPr>
      <dsp:spPr>
        <a:xfrm>
          <a:off x="1852" y="212293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Chuck Close</a:t>
          </a:r>
          <a:endParaRPr lang="en-GB" sz="1300" kern="1200" dirty="0"/>
        </a:p>
      </dsp:txBody>
      <dsp:txXfrm>
        <a:off x="1852" y="212293"/>
        <a:ext cx="1002846" cy="601708"/>
      </dsp:txXfrm>
    </dsp:sp>
    <dsp:sp modelId="{14AAE60A-3A4B-4600-9093-3FA60AEA66DE}">
      <dsp:nvSpPr>
        <dsp:cNvPr id="0" name=""/>
        <dsp:cNvSpPr/>
      </dsp:nvSpPr>
      <dsp:spPr>
        <a:xfrm>
          <a:off x="1104983" y="212293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Andy Warhol, </a:t>
          </a:r>
          <a:endParaRPr lang="en-GB" sz="1300" kern="1200" dirty="0"/>
        </a:p>
      </dsp:txBody>
      <dsp:txXfrm>
        <a:off x="1104983" y="212293"/>
        <a:ext cx="1002846" cy="601708"/>
      </dsp:txXfrm>
    </dsp:sp>
    <dsp:sp modelId="{C5B50C3B-5422-4886-848C-C88FDDA4F788}">
      <dsp:nvSpPr>
        <dsp:cNvPr id="0" name=""/>
        <dsp:cNvSpPr/>
      </dsp:nvSpPr>
      <dsp:spPr>
        <a:xfrm>
          <a:off x="2208115" y="212293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Clauding Hellmuth, </a:t>
          </a:r>
          <a:endParaRPr lang="en-GB" sz="1300" kern="1200" dirty="0"/>
        </a:p>
      </dsp:txBody>
      <dsp:txXfrm>
        <a:off x="2208115" y="212293"/>
        <a:ext cx="1002846" cy="601708"/>
      </dsp:txXfrm>
    </dsp:sp>
    <dsp:sp modelId="{92E24233-A0B2-4EBD-B8ED-A16B60DC7B05}">
      <dsp:nvSpPr>
        <dsp:cNvPr id="0" name=""/>
        <dsp:cNvSpPr/>
      </dsp:nvSpPr>
      <dsp:spPr>
        <a:xfrm>
          <a:off x="3311247" y="212293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Roy Lichtenstein, </a:t>
          </a:r>
          <a:endParaRPr lang="en-GB" sz="1300" kern="1200" dirty="0"/>
        </a:p>
      </dsp:txBody>
      <dsp:txXfrm>
        <a:off x="3311247" y="212293"/>
        <a:ext cx="1002846" cy="601708"/>
      </dsp:txXfrm>
    </dsp:sp>
    <dsp:sp modelId="{AE46D45D-B9C3-41A0-8BE3-ECFFAC190FF1}">
      <dsp:nvSpPr>
        <dsp:cNvPr id="0" name=""/>
        <dsp:cNvSpPr/>
      </dsp:nvSpPr>
      <dsp:spPr>
        <a:xfrm>
          <a:off x="4414378" y="212293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Julian Opie, </a:t>
          </a:r>
          <a:endParaRPr lang="en-GB" sz="1300" kern="1200" dirty="0"/>
        </a:p>
      </dsp:txBody>
      <dsp:txXfrm>
        <a:off x="4414378" y="212293"/>
        <a:ext cx="1002846" cy="601708"/>
      </dsp:txXfrm>
    </dsp:sp>
    <dsp:sp modelId="{9521D320-7F72-4869-9964-E9138F8B4271}">
      <dsp:nvSpPr>
        <dsp:cNvPr id="0" name=""/>
        <dsp:cNvSpPr/>
      </dsp:nvSpPr>
      <dsp:spPr>
        <a:xfrm>
          <a:off x="1852" y="914286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Gillian Wearing, </a:t>
          </a:r>
          <a:endParaRPr lang="en-GB" sz="1300" kern="1200" dirty="0"/>
        </a:p>
      </dsp:txBody>
      <dsp:txXfrm>
        <a:off x="1852" y="914286"/>
        <a:ext cx="1002846" cy="601708"/>
      </dsp:txXfrm>
    </dsp:sp>
    <dsp:sp modelId="{584CBB1C-9D76-48A8-BF58-6354A7EFBC50}">
      <dsp:nvSpPr>
        <dsp:cNvPr id="0" name=""/>
        <dsp:cNvSpPr/>
      </dsp:nvSpPr>
      <dsp:spPr>
        <a:xfrm>
          <a:off x="1104983" y="914286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Banksy, </a:t>
          </a:r>
          <a:endParaRPr lang="en-GB" sz="1300" kern="1200" dirty="0"/>
        </a:p>
      </dsp:txBody>
      <dsp:txXfrm>
        <a:off x="1104983" y="914286"/>
        <a:ext cx="1002846" cy="601708"/>
      </dsp:txXfrm>
    </dsp:sp>
    <dsp:sp modelId="{A22503D4-63EC-41CE-95C9-A2FAE3C07C7F}">
      <dsp:nvSpPr>
        <dsp:cNvPr id="0" name=""/>
        <dsp:cNvSpPr/>
      </dsp:nvSpPr>
      <dsp:spPr>
        <a:xfrm>
          <a:off x="2208115" y="914286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Peter Blake, </a:t>
          </a:r>
          <a:endParaRPr lang="en-GB" sz="1300" kern="1200" dirty="0"/>
        </a:p>
      </dsp:txBody>
      <dsp:txXfrm>
        <a:off x="2208115" y="914286"/>
        <a:ext cx="1002846" cy="601708"/>
      </dsp:txXfrm>
    </dsp:sp>
    <dsp:sp modelId="{F80F9A6B-F8B8-4F87-87E5-53CADE73996A}">
      <dsp:nvSpPr>
        <dsp:cNvPr id="0" name=""/>
        <dsp:cNvSpPr/>
      </dsp:nvSpPr>
      <dsp:spPr>
        <a:xfrm>
          <a:off x="3311247" y="914286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Gustav Klimt, </a:t>
          </a:r>
          <a:endParaRPr lang="en-GB" sz="1300" kern="1200" dirty="0"/>
        </a:p>
      </dsp:txBody>
      <dsp:txXfrm>
        <a:off x="3311247" y="914286"/>
        <a:ext cx="1002846" cy="601708"/>
      </dsp:txXfrm>
    </dsp:sp>
    <dsp:sp modelId="{4374DF0E-0D61-46E7-95AE-BC54D364C319}">
      <dsp:nvSpPr>
        <dsp:cNvPr id="0" name=""/>
        <dsp:cNvSpPr/>
      </dsp:nvSpPr>
      <dsp:spPr>
        <a:xfrm>
          <a:off x="4414378" y="914286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Pablo Picasso, </a:t>
          </a:r>
          <a:endParaRPr lang="en-GB" sz="1300" kern="1200" dirty="0"/>
        </a:p>
      </dsp:txBody>
      <dsp:txXfrm>
        <a:off x="4414378" y="914286"/>
        <a:ext cx="1002846" cy="601708"/>
      </dsp:txXfrm>
    </dsp:sp>
    <dsp:sp modelId="{749071A8-8A48-43D8-B849-3573F456F9DB}">
      <dsp:nvSpPr>
        <dsp:cNvPr id="0" name=""/>
        <dsp:cNvSpPr/>
      </dsp:nvSpPr>
      <dsp:spPr>
        <a:xfrm>
          <a:off x="1852" y="1616279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Edvard Munch, </a:t>
          </a:r>
          <a:endParaRPr lang="en-GB" sz="1300" kern="1200" dirty="0"/>
        </a:p>
      </dsp:txBody>
      <dsp:txXfrm>
        <a:off x="1852" y="1616279"/>
        <a:ext cx="1002846" cy="601708"/>
      </dsp:txXfrm>
    </dsp:sp>
    <dsp:sp modelId="{2111F9EC-6BB0-4154-87B8-817314406D50}">
      <dsp:nvSpPr>
        <dsp:cNvPr id="0" name=""/>
        <dsp:cNvSpPr/>
      </dsp:nvSpPr>
      <dsp:spPr>
        <a:xfrm>
          <a:off x="1104983" y="1616279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Maggie Hambling, </a:t>
          </a:r>
          <a:endParaRPr lang="en-GB" sz="1300" kern="1200" dirty="0"/>
        </a:p>
      </dsp:txBody>
      <dsp:txXfrm>
        <a:off x="1104983" y="1616279"/>
        <a:ext cx="1002846" cy="601708"/>
      </dsp:txXfrm>
    </dsp:sp>
    <dsp:sp modelId="{128438DF-982D-46F3-AF09-01532CEF59C7}">
      <dsp:nvSpPr>
        <dsp:cNvPr id="0" name=""/>
        <dsp:cNvSpPr/>
      </dsp:nvSpPr>
      <dsp:spPr>
        <a:xfrm>
          <a:off x="2208115" y="1616279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Marlene Dummas, </a:t>
          </a:r>
          <a:endParaRPr lang="en-GB" sz="1300" kern="1200" dirty="0"/>
        </a:p>
      </dsp:txBody>
      <dsp:txXfrm>
        <a:off x="2208115" y="1616279"/>
        <a:ext cx="1002846" cy="601708"/>
      </dsp:txXfrm>
    </dsp:sp>
    <dsp:sp modelId="{0253F0D4-A01A-4BE6-A86A-78C7D39920CC}">
      <dsp:nvSpPr>
        <dsp:cNvPr id="0" name=""/>
        <dsp:cNvSpPr/>
      </dsp:nvSpPr>
      <dsp:spPr>
        <a:xfrm>
          <a:off x="3311247" y="1616279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Mark Gilbert, </a:t>
          </a:r>
          <a:endParaRPr lang="en-GB" sz="1300" kern="1200" dirty="0"/>
        </a:p>
      </dsp:txBody>
      <dsp:txXfrm>
        <a:off x="3311247" y="1616279"/>
        <a:ext cx="1002846" cy="601708"/>
      </dsp:txXfrm>
    </dsp:sp>
    <dsp:sp modelId="{7E1958B0-C29D-449C-8FCD-F0C5570CC5C0}">
      <dsp:nvSpPr>
        <dsp:cNvPr id="0" name=""/>
        <dsp:cNvSpPr/>
      </dsp:nvSpPr>
      <dsp:spPr>
        <a:xfrm>
          <a:off x="4414378" y="1616279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Jenny Saville, </a:t>
          </a:r>
          <a:endParaRPr lang="en-GB" sz="1300" kern="1200" dirty="0"/>
        </a:p>
      </dsp:txBody>
      <dsp:txXfrm>
        <a:off x="4414378" y="1616279"/>
        <a:ext cx="1002846" cy="601708"/>
      </dsp:txXfrm>
    </dsp:sp>
    <dsp:sp modelId="{1E307543-8762-43DF-B028-3A5F12A0046E}">
      <dsp:nvSpPr>
        <dsp:cNvPr id="0" name=""/>
        <dsp:cNvSpPr/>
      </dsp:nvSpPr>
      <dsp:spPr>
        <a:xfrm>
          <a:off x="1852" y="2318271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Orlan, </a:t>
          </a:r>
          <a:endParaRPr lang="en-GB" sz="1300" kern="1200" dirty="0"/>
        </a:p>
      </dsp:txBody>
      <dsp:txXfrm>
        <a:off x="1852" y="2318271"/>
        <a:ext cx="1002846" cy="601708"/>
      </dsp:txXfrm>
    </dsp:sp>
    <dsp:sp modelId="{86769322-8FFE-4121-BF47-397E8F9D7C3D}">
      <dsp:nvSpPr>
        <dsp:cNvPr id="0" name=""/>
        <dsp:cNvSpPr/>
      </dsp:nvSpPr>
      <dsp:spPr>
        <a:xfrm>
          <a:off x="1104983" y="2318271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Ivonne Thein, </a:t>
          </a:r>
          <a:endParaRPr lang="en-GB" sz="1300" kern="1200" dirty="0"/>
        </a:p>
      </dsp:txBody>
      <dsp:txXfrm>
        <a:off x="1104983" y="2318271"/>
        <a:ext cx="1002846" cy="601708"/>
      </dsp:txXfrm>
    </dsp:sp>
    <dsp:sp modelId="{384E9704-FB0D-487A-9D81-400B6D0C6E2C}">
      <dsp:nvSpPr>
        <dsp:cNvPr id="0" name=""/>
        <dsp:cNvSpPr/>
      </dsp:nvSpPr>
      <dsp:spPr>
        <a:xfrm>
          <a:off x="2208115" y="2318271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Marcus Harvey, </a:t>
          </a:r>
          <a:endParaRPr lang="en-GB" sz="1300" kern="1200" dirty="0"/>
        </a:p>
      </dsp:txBody>
      <dsp:txXfrm>
        <a:off x="2208115" y="2318271"/>
        <a:ext cx="1002846" cy="601708"/>
      </dsp:txXfrm>
    </dsp:sp>
    <dsp:sp modelId="{46331711-8390-421C-8CE8-6BE2EC4626B6}">
      <dsp:nvSpPr>
        <dsp:cNvPr id="0" name=""/>
        <dsp:cNvSpPr/>
      </dsp:nvSpPr>
      <dsp:spPr>
        <a:xfrm>
          <a:off x="3311247" y="2318271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Mary Kelley, </a:t>
          </a:r>
          <a:endParaRPr lang="en-GB" sz="1300" kern="1200" dirty="0"/>
        </a:p>
      </dsp:txBody>
      <dsp:txXfrm>
        <a:off x="3311247" y="2318271"/>
        <a:ext cx="1002846" cy="601708"/>
      </dsp:txXfrm>
    </dsp:sp>
    <dsp:sp modelId="{4EEAC80E-5D24-4CBA-96C0-21140BD4500A}">
      <dsp:nvSpPr>
        <dsp:cNvPr id="0" name=""/>
        <dsp:cNvSpPr/>
      </dsp:nvSpPr>
      <dsp:spPr>
        <a:xfrm>
          <a:off x="4414378" y="2318271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Ghada Amer, </a:t>
          </a:r>
          <a:endParaRPr lang="en-GB" sz="1300" kern="1200" dirty="0"/>
        </a:p>
      </dsp:txBody>
      <dsp:txXfrm>
        <a:off x="4414378" y="2318271"/>
        <a:ext cx="1002846" cy="601708"/>
      </dsp:txXfrm>
    </dsp:sp>
    <dsp:sp modelId="{E7E2633C-14F1-418C-80ED-A4EB9230E168}">
      <dsp:nvSpPr>
        <dsp:cNvPr id="0" name=""/>
        <dsp:cNvSpPr/>
      </dsp:nvSpPr>
      <dsp:spPr>
        <a:xfrm>
          <a:off x="1852" y="3020264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Guerilla Girls, </a:t>
          </a:r>
          <a:endParaRPr lang="en-GB" sz="1300" kern="1200" dirty="0"/>
        </a:p>
      </dsp:txBody>
      <dsp:txXfrm>
        <a:off x="1852" y="3020264"/>
        <a:ext cx="1002846" cy="601708"/>
      </dsp:txXfrm>
    </dsp:sp>
    <dsp:sp modelId="{1C28778A-5028-48EB-818A-4FCB11BF807D}">
      <dsp:nvSpPr>
        <dsp:cNvPr id="0" name=""/>
        <dsp:cNvSpPr/>
      </dsp:nvSpPr>
      <dsp:spPr>
        <a:xfrm>
          <a:off x="1104983" y="3020264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Helen Chadwick, </a:t>
          </a:r>
          <a:endParaRPr lang="en-GB" sz="1300" kern="1200" dirty="0"/>
        </a:p>
      </dsp:txBody>
      <dsp:txXfrm>
        <a:off x="1104983" y="3020264"/>
        <a:ext cx="1002846" cy="601708"/>
      </dsp:txXfrm>
    </dsp:sp>
    <dsp:sp modelId="{D98CD23C-35CD-43F5-A025-5EBB799DCDA5}">
      <dsp:nvSpPr>
        <dsp:cNvPr id="0" name=""/>
        <dsp:cNvSpPr/>
      </dsp:nvSpPr>
      <dsp:spPr>
        <a:xfrm>
          <a:off x="2208115" y="3020264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Marlene Dummas, </a:t>
          </a:r>
          <a:endParaRPr lang="en-GB" sz="1300" kern="1200" dirty="0"/>
        </a:p>
      </dsp:txBody>
      <dsp:txXfrm>
        <a:off x="2208115" y="3020264"/>
        <a:ext cx="1002846" cy="601708"/>
      </dsp:txXfrm>
    </dsp:sp>
    <dsp:sp modelId="{5F46582C-BE28-49FA-A739-A0DEF5F5A96A}">
      <dsp:nvSpPr>
        <dsp:cNvPr id="0" name=""/>
        <dsp:cNvSpPr/>
      </dsp:nvSpPr>
      <dsp:spPr>
        <a:xfrm>
          <a:off x="3311247" y="3020264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Judy Chicago, </a:t>
          </a:r>
          <a:endParaRPr lang="en-GB" sz="1300" kern="1200" dirty="0"/>
        </a:p>
      </dsp:txBody>
      <dsp:txXfrm>
        <a:off x="3311247" y="3020264"/>
        <a:ext cx="1002846" cy="601708"/>
      </dsp:txXfrm>
    </dsp:sp>
    <dsp:sp modelId="{82508AE3-2639-4864-ADC0-4A6A73938DE5}">
      <dsp:nvSpPr>
        <dsp:cNvPr id="0" name=""/>
        <dsp:cNvSpPr/>
      </dsp:nvSpPr>
      <dsp:spPr>
        <a:xfrm>
          <a:off x="4414378" y="3020264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Annette Messager, </a:t>
          </a:r>
          <a:endParaRPr lang="en-GB" sz="1300" kern="1200" dirty="0"/>
        </a:p>
      </dsp:txBody>
      <dsp:txXfrm>
        <a:off x="4414378" y="3020264"/>
        <a:ext cx="1002846" cy="601708"/>
      </dsp:txXfrm>
    </dsp:sp>
    <dsp:sp modelId="{7FAF9ABC-DF0B-4EED-A780-7C0F2B3CD651}">
      <dsp:nvSpPr>
        <dsp:cNvPr id="0" name=""/>
        <dsp:cNvSpPr/>
      </dsp:nvSpPr>
      <dsp:spPr>
        <a:xfrm>
          <a:off x="1852" y="3722257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John Coplans, </a:t>
          </a:r>
          <a:endParaRPr lang="en-GB" sz="1300" kern="1200" dirty="0"/>
        </a:p>
      </dsp:txBody>
      <dsp:txXfrm>
        <a:off x="1852" y="3722257"/>
        <a:ext cx="1002846" cy="601708"/>
      </dsp:txXfrm>
    </dsp:sp>
    <dsp:sp modelId="{83A17CFF-64BF-4148-85A2-AC3F8C8436FF}">
      <dsp:nvSpPr>
        <dsp:cNvPr id="0" name=""/>
        <dsp:cNvSpPr/>
      </dsp:nvSpPr>
      <dsp:spPr>
        <a:xfrm>
          <a:off x="1104983" y="3722257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Lucian Freud, </a:t>
          </a:r>
          <a:endParaRPr lang="en-GB" sz="1300" kern="1200" dirty="0"/>
        </a:p>
      </dsp:txBody>
      <dsp:txXfrm>
        <a:off x="1104983" y="3722257"/>
        <a:ext cx="1002846" cy="601708"/>
      </dsp:txXfrm>
    </dsp:sp>
    <dsp:sp modelId="{9089E365-4A80-49FF-9BA9-A01C66B1BE7A}">
      <dsp:nvSpPr>
        <dsp:cNvPr id="0" name=""/>
        <dsp:cNvSpPr/>
      </dsp:nvSpPr>
      <dsp:spPr>
        <a:xfrm>
          <a:off x="2208115" y="3722257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Sam Taylor-Wood, </a:t>
          </a:r>
          <a:endParaRPr lang="en-GB" sz="1300" kern="1200" dirty="0"/>
        </a:p>
      </dsp:txBody>
      <dsp:txXfrm>
        <a:off x="2208115" y="3722257"/>
        <a:ext cx="1002846" cy="601708"/>
      </dsp:txXfrm>
    </dsp:sp>
    <dsp:sp modelId="{7D5A960E-2AB6-431D-AAA9-749791B71711}">
      <dsp:nvSpPr>
        <dsp:cNvPr id="0" name=""/>
        <dsp:cNvSpPr/>
      </dsp:nvSpPr>
      <dsp:spPr>
        <a:xfrm>
          <a:off x="3311247" y="3722257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Robert Longo, </a:t>
          </a:r>
          <a:endParaRPr lang="en-GB" sz="1300" kern="1200" dirty="0"/>
        </a:p>
      </dsp:txBody>
      <dsp:txXfrm>
        <a:off x="3311247" y="3722257"/>
        <a:ext cx="1002846" cy="601708"/>
      </dsp:txXfrm>
    </dsp:sp>
    <dsp:sp modelId="{89CC87BE-D036-4C44-9BA1-122FFC2BBE58}">
      <dsp:nvSpPr>
        <dsp:cNvPr id="0" name=""/>
        <dsp:cNvSpPr/>
      </dsp:nvSpPr>
      <dsp:spPr>
        <a:xfrm>
          <a:off x="4414378" y="3722257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Sally Mann, </a:t>
          </a:r>
          <a:endParaRPr lang="en-GB" sz="1300" kern="1200" dirty="0"/>
        </a:p>
      </dsp:txBody>
      <dsp:txXfrm>
        <a:off x="4414378" y="3722257"/>
        <a:ext cx="1002846" cy="601708"/>
      </dsp:txXfrm>
    </dsp:sp>
    <dsp:sp modelId="{466EDF58-3844-4F41-9F2D-C0A171501119}">
      <dsp:nvSpPr>
        <dsp:cNvPr id="0" name=""/>
        <dsp:cNvSpPr/>
      </dsp:nvSpPr>
      <dsp:spPr>
        <a:xfrm>
          <a:off x="1852" y="4424250"/>
          <a:ext cx="1002846" cy="601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Lara Jade, </a:t>
          </a:r>
          <a:endParaRPr lang="en-GB" sz="1300" kern="1200" dirty="0"/>
        </a:p>
      </dsp:txBody>
      <dsp:txXfrm>
        <a:off x="1852" y="4424250"/>
        <a:ext cx="1002846" cy="601708"/>
      </dsp:txXfrm>
    </dsp:sp>
    <dsp:sp modelId="{95276B31-3602-4458-AB7B-1634E9A2FB73}">
      <dsp:nvSpPr>
        <dsp:cNvPr id="0" name=""/>
        <dsp:cNvSpPr/>
      </dsp:nvSpPr>
      <dsp:spPr>
        <a:xfrm>
          <a:off x="1104983" y="4424250"/>
          <a:ext cx="1002846" cy="601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Jo Spence, </a:t>
          </a:r>
          <a:endParaRPr lang="en-GB" sz="1300" kern="1200" dirty="0"/>
        </a:p>
      </dsp:txBody>
      <dsp:txXfrm>
        <a:off x="1104983" y="4424250"/>
        <a:ext cx="1002846" cy="601708"/>
      </dsp:txXfrm>
    </dsp:sp>
    <dsp:sp modelId="{2B196144-8A7F-499B-9394-D89461C45790}">
      <dsp:nvSpPr>
        <dsp:cNvPr id="0" name=""/>
        <dsp:cNvSpPr/>
      </dsp:nvSpPr>
      <dsp:spPr>
        <a:xfrm>
          <a:off x="2208115" y="4424250"/>
          <a:ext cx="1002846" cy="601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Cindy Sherman, </a:t>
          </a:r>
          <a:endParaRPr lang="en-GB" sz="1300" kern="1200" dirty="0"/>
        </a:p>
      </dsp:txBody>
      <dsp:txXfrm>
        <a:off x="2208115" y="4424250"/>
        <a:ext cx="1002846" cy="601708"/>
      </dsp:txXfrm>
    </dsp:sp>
    <dsp:sp modelId="{CF4475BA-E39F-45C8-B19B-7B3E08E0F253}">
      <dsp:nvSpPr>
        <dsp:cNvPr id="0" name=""/>
        <dsp:cNvSpPr/>
      </dsp:nvSpPr>
      <dsp:spPr>
        <a:xfrm>
          <a:off x="3311247" y="4424250"/>
          <a:ext cx="1002846" cy="601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Guy Bourdin, </a:t>
          </a:r>
          <a:endParaRPr lang="en-GB" sz="1300" kern="1200" dirty="0"/>
        </a:p>
      </dsp:txBody>
      <dsp:txXfrm>
        <a:off x="3311247" y="4424250"/>
        <a:ext cx="1002846" cy="601708"/>
      </dsp:txXfrm>
    </dsp:sp>
    <dsp:sp modelId="{CFB13546-EACF-47C4-ABB0-EAF87CB4C4E4}">
      <dsp:nvSpPr>
        <dsp:cNvPr id="0" name=""/>
        <dsp:cNvSpPr/>
      </dsp:nvSpPr>
      <dsp:spPr>
        <a:xfrm>
          <a:off x="4414378" y="4424250"/>
          <a:ext cx="1002846" cy="601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Ryoko Suzuki, </a:t>
          </a:r>
          <a:endParaRPr lang="en-GB" sz="1300" kern="1200" dirty="0"/>
        </a:p>
      </dsp:txBody>
      <dsp:txXfrm>
        <a:off x="4414378" y="4424250"/>
        <a:ext cx="1002846" cy="601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223C-3746-40AD-B0AF-71DC14A3B742}">
      <dsp:nvSpPr>
        <dsp:cNvPr id="0" name=""/>
        <dsp:cNvSpPr/>
      </dsp:nvSpPr>
      <dsp:spPr>
        <a:xfrm>
          <a:off x="1573" y="63403"/>
          <a:ext cx="1248364" cy="749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Ingrid Dijlars, </a:t>
          </a:r>
          <a:endParaRPr lang="en-GB" sz="1600" kern="1200" dirty="0"/>
        </a:p>
      </dsp:txBody>
      <dsp:txXfrm>
        <a:off x="1573" y="63403"/>
        <a:ext cx="1248364" cy="749018"/>
      </dsp:txXfrm>
    </dsp:sp>
    <dsp:sp modelId="{B1A890C1-D736-43C6-8CD4-3BDF30D23303}">
      <dsp:nvSpPr>
        <dsp:cNvPr id="0" name=""/>
        <dsp:cNvSpPr/>
      </dsp:nvSpPr>
      <dsp:spPr>
        <a:xfrm>
          <a:off x="1374774" y="63403"/>
          <a:ext cx="1248364" cy="749018"/>
        </a:xfrm>
        <a:prstGeom prst="rect">
          <a:avLst/>
        </a:prstGeom>
        <a:solidFill>
          <a:schemeClr val="accent2">
            <a:hueOff val="-640882"/>
            <a:satOff val="476"/>
            <a:lumOff val="-1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Claire Humphries, </a:t>
          </a:r>
          <a:endParaRPr lang="en-GB" sz="1600" kern="1200" dirty="0"/>
        </a:p>
      </dsp:txBody>
      <dsp:txXfrm>
        <a:off x="1374774" y="63403"/>
        <a:ext cx="1248364" cy="749018"/>
      </dsp:txXfrm>
    </dsp:sp>
    <dsp:sp modelId="{8996A16F-663B-4EAE-A50B-9270201116B2}">
      <dsp:nvSpPr>
        <dsp:cNvPr id="0" name=""/>
        <dsp:cNvSpPr/>
      </dsp:nvSpPr>
      <dsp:spPr>
        <a:xfrm>
          <a:off x="2747975" y="63403"/>
          <a:ext cx="1248364" cy="749018"/>
        </a:xfrm>
        <a:prstGeom prst="rect">
          <a:avLst/>
        </a:prstGeom>
        <a:solidFill>
          <a:schemeClr val="accent2">
            <a:hueOff val="-1281764"/>
            <a:satOff val="952"/>
            <a:lumOff val="-20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Nicholas Jones, </a:t>
          </a:r>
          <a:endParaRPr lang="en-GB" sz="1600" kern="1200" dirty="0"/>
        </a:p>
      </dsp:txBody>
      <dsp:txXfrm>
        <a:off x="2747975" y="63403"/>
        <a:ext cx="1248364" cy="749018"/>
      </dsp:txXfrm>
    </dsp:sp>
    <dsp:sp modelId="{C8982335-0B7A-4797-B8FD-F1DA32942266}">
      <dsp:nvSpPr>
        <dsp:cNvPr id="0" name=""/>
        <dsp:cNvSpPr/>
      </dsp:nvSpPr>
      <dsp:spPr>
        <a:xfrm>
          <a:off x="4121176" y="63403"/>
          <a:ext cx="1248364" cy="749018"/>
        </a:xfrm>
        <a:prstGeom prst="rect">
          <a:avLst/>
        </a:prstGeom>
        <a:solidFill>
          <a:schemeClr val="accent2">
            <a:hueOff val="-1922646"/>
            <a:satOff val="1427"/>
            <a:lumOff val="-30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Brian Dettnier, </a:t>
          </a:r>
          <a:endParaRPr lang="en-GB" sz="1600" kern="1200" dirty="0"/>
        </a:p>
      </dsp:txBody>
      <dsp:txXfrm>
        <a:off x="4121176" y="63403"/>
        <a:ext cx="1248364" cy="749018"/>
      </dsp:txXfrm>
    </dsp:sp>
    <dsp:sp modelId="{E95069F0-09B5-4AEE-B1B2-EA2ADB88C464}">
      <dsp:nvSpPr>
        <dsp:cNvPr id="0" name=""/>
        <dsp:cNvSpPr/>
      </dsp:nvSpPr>
      <dsp:spPr>
        <a:xfrm>
          <a:off x="1573" y="937258"/>
          <a:ext cx="1248364" cy="749018"/>
        </a:xfrm>
        <a:prstGeom prst="rect">
          <a:avLst/>
        </a:prstGeom>
        <a:solidFill>
          <a:schemeClr val="accent2">
            <a:hueOff val="-2563528"/>
            <a:satOff val="1903"/>
            <a:lumOff val="-40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Rosamund Purcell, </a:t>
          </a:r>
          <a:endParaRPr lang="en-GB" sz="1600" kern="1200" dirty="0"/>
        </a:p>
      </dsp:txBody>
      <dsp:txXfrm>
        <a:off x="1573" y="937258"/>
        <a:ext cx="1248364" cy="749018"/>
      </dsp:txXfrm>
    </dsp:sp>
    <dsp:sp modelId="{FB65E1EE-9595-4438-9649-3E400E5AF2A0}">
      <dsp:nvSpPr>
        <dsp:cNvPr id="0" name=""/>
        <dsp:cNvSpPr/>
      </dsp:nvSpPr>
      <dsp:spPr>
        <a:xfrm>
          <a:off x="1374774" y="937258"/>
          <a:ext cx="1248364" cy="749018"/>
        </a:xfrm>
        <a:prstGeom prst="rect">
          <a:avLst/>
        </a:prstGeom>
        <a:solidFill>
          <a:schemeClr val="accent2">
            <a:hueOff val="-3204410"/>
            <a:satOff val="2379"/>
            <a:lumOff val="-51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Jennifer Collier,  </a:t>
          </a:r>
          <a:endParaRPr lang="en-GB" sz="1600" kern="1200" dirty="0"/>
        </a:p>
      </dsp:txBody>
      <dsp:txXfrm>
        <a:off x="1374774" y="937258"/>
        <a:ext cx="1248364" cy="749018"/>
      </dsp:txXfrm>
    </dsp:sp>
    <dsp:sp modelId="{7AD2BAF2-F542-4B5C-A927-2D7557AD7952}">
      <dsp:nvSpPr>
        <dsp:cNvPr id="0" name=""/>
        <dsp:cNvSpPr/>
      </dsp:nvSpPr>
      <dsp:spPr>
        <a:xfrm>
          <a:off x="2747975" y="937258"/>
          <a:ext cx="1248364" cy="749018"/>
        </a:xfrm>
        <a:prstGeom prst="rect">
          <a:avLst/>
        </a:prstGeom>
        <a:solidFill>
          <a:schemeClr val="accent2">
            <a:hueOff val="-3845292"/>
            <a:satOff val="2855"/>
            <a:lumOff val="-61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Lynne Perrella, </a:t>
          </a:r>
          <a:endParaRPr lang="en-GB" sz="1600" kern="1200" dirty="0"/>
        </a:p>
      </dsp:txBody>
      <dsp:txXfrm>
        <a:off x="2747975" y="937258"/>
        <a:ext cx="1248364" cy="749018"/>
      </dsp:txXfrm>
    </dsp:sp>
    <dsp:sp modelId="{4B417346-0E33-45A8-AE19-56CF2C0D3262}">
      <dsp:nvSpPr>
        <dsp:cNvPr id="0" name=""/>
        <dsp:cNvSpPr/>
      </dsp:nvSpPr>
      <dsp:spPr>
        <a:xfrm>
          <a:off x="4121176" y="937258"/>
          <a:ext cx="1248364" cy="749018"/>
        </a:xfrm>
        <a:prstGeom prst="rect">
          <a:avLst/>
        </a:prstGeom>
        <a:solidFill>
          <a:schemeClr val="accent2">
            <a:hueOff val="-4486174"/>
            <a:satOff val="3331"/>
            <a:lumOff val="-71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Tracy Emin, </a:t>
          </a:r>
          <a:endParaRPr lang="en-GB" sz="1600" kern="1200" dirty="0"/>
        </a:p>
      </dsp:txBody>
      <dsp:txXfrm>
        <a:off x="4121176" y="937258"/>
        <a:ext cx="1248364" cy="749018"/>
      </dsp:txXfrm>
    </dsp:sp>
    <dsp:sp modelId="{4D215709-1A02-4F6C-BE90-448CD798D96D}">
      <dsp:nvSpPr>
        <dsp:cNvPr id="0" name=""/>
        <dsp:cNvSpPr/>
      </dsp:nvSpPr>
      <dsp:spPr>
        <a:xfrm>
          <a:off x="1573" y="1811113"/>
          <a:ext cx="1248364" cy="749018"/>
        </a:xfrm>
        <a:prstGeom prst="rect">
          <a:avLst/>
        </a:prstGeom>
        <a:solidFill>
          <a:schemeClr val="accent2">
            <a:hueOff val="-5127057"/>
            <a:satOff val="3807"/>
            <a:lumOff val="-81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Alex Russell, </a:t>
          </a:r>
          <a:endParaRPr lang="en-GB" sz="1600" kern="1200" dirty="0"/>
        </a:p>
      </dsp:txBody>
      <dsp:txXfrm>
        <a:off x="1573" y="1811113"/>
        <a:ext cx="1248364" cy="749018"/>
      </dsp:txXfrm>
    </dsp:sp>
    <dsp:sp modelId="{E0C9CF58-C81B-41C8-A88C-47E20E8D2319}">
      <dsp:nvSpPr>
        <dsp:cNvPr id="0" name=""/>
        <dsp:cNvSpPr/>
      </dsp:nvSpPr>
      <dsp:spPr>
        <a:xfrm>
          <a:off x="1374774" y="1811113"/>
          <a:ext cx="1248364" cy="749018"/>
        </a:xfrm>
        <a:prstGeom prst="rect">
          <a:avLst/>
        </a:prstGeom>
        <a:solidFill>
          <a:schemeClr val="accent2">
            <a:hueOff val="-5767939"/>
            <a:satOff val="4282"/>
            <a:lumOff val="-9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Rowan Marsh, </a:t>
          </a:r>
          <a:endParaRPr lang="en-GB" sz="1600" kern="1200" dirty="0"/>
        </a:p>
      </dsp:txBody>
      <dsp:txXfrm>
        <a:off x="1374774" y="1811113"/>
        <a:ext cx="1248364" cy="749018"/>
      </dsp:txXfrm>
    </dsp:sp>
    <dsp:sp modelId="{57FB5E3E-ED87-465A-8EE3-74803C017ACE}">
      <dsp:nvSpPr>
        <dsp:cNvPr id="0" name=""/>
        <dsp:cNvSpPr/>
      </dsp:nvSpPr>
      <dsp:spPr>
        <a:xfrm>
          <a:off x="2747975" y="1811113"/>
          <a:ext cx="1248364" cy="749018"/>
        </a:xfrm>
        <a:prstGeom prst="rect">
          <a:avLst/>
        </a:prstGeom>
        <a:solidFill>
          <a:schemeClr val="accent2">
            <a:hueOff val="-6408820"/>
            <a:satOff val="4758"/>
            <a:lumOff val="-102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Claire Heathcote, </a:t>
          </a:r>
          <a:endParaRPr lang="en-GB" sz="1600" kern="1200" dirty="0"/>
        </a:p>
      </dsp:txBody>
      <dsp:txXfrm>
        <a:off x="2747975" y="1811113"/>
        <a:ext cx="1248364" cy="749018"/>
      </dsp:txXfrm>
    </dsp:sp>
    <dsp:sp modelId="{39CDA97A-1E7C-4656-8FBB-7B83A2926C07}">
      <dsp:nvSpPr>
        <dsp:cNvPr id="0" name=""/>
        <dsp:cNvSpPr/>
      </dsp:nvSpPr>
      <dsp:spPr>
        <a:xfrm>
          <a:off x="4121176" y="1811113"/>
          <a:ext cx="1248364" cy="749018"/>
        </a:xfrm>
        <a:prstGeom prst="rect">
          <a:avLst/>
        </a:prstGeom>
        <a:solidFill>
          <a:schemeClr val="accent2">
            <a:hueOff val="-7049703"/>
            <a:satOff val="5234"/>
            <a:lumOff val="-112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Dolan Geiman, </a:t>
          </a:r>
          <a:endParaRPr lang="en-GB" sz="1600" kern="1200" dirty="0"/>
        </a:p>
      </dsp:txBody>
      <dsp:txXfrm>
        <a:off x="4121176" y="1811113"/>
        <a:ext cx="1248364" cy="749018"/>
      </dsp:txXfrm>
    </dsp:sp>
    <dsp:sp modelId="{9E16D0D7-D8F8-405C-AC19-21F3D2DC355E}">
      <dsp:nvSpPr>
        <dsp:cNvPr id="0" name=""/>
        <dsp:cNvSpPr/>
      </dsp:nvSpPr>
      <dsp:spPr>
        <a:xfrm>
          <a:off x="1573" y="2684968"/>
          <a:ext cx="1248364" cy="749018"/>
        </a:xfrm>
        <a:prstGeom prst="rect">
          <a:avLst/>
        </a:prstGeom>
        <a:solidFill>
          <a:schemeClr val="accent2">
            <a:hueOff val="-7690584"/>
            <a:satOff val="5710"/>
            <a:lumOff val="-122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Jan Beany, </a:t>
          </a:r>
          <a:endParaRPr lang="en-GB" sz="1600" kern="1200" dirty="0"/>
        </a:p>
      </dsp:txBody>
      <dsp:txXfrm>
        <a:off x="1573" y="2684968"/>
        <a:ext cx="1248364" cy="749018"/>
      </dsp:txXfrm>
    </dsp:sp>
    <dsp:sp modelId="{57127C16-F7E1-4284-A5D4-6DBE5F65DA04}">
      <dsp:nvSpPr>
        <dsp:cNvPr id="0" name=""/>
        <dsp:cNvSpPr/>
      </dsp:nvSpPr>
      <dsp:spPr>
        <a:xfrm>
          <a:off x="1374774" y="2684968"/>
          <a:ext cx="1248364" cy="749018"/>
        </a:xfrm>
        <a:prstGeom prst="rect">
          <a:avLst/>
        </a:prstGeom>
        <a:solidFill>
          <a:schemeClr val="accent2">
            <a:hueOff val="-8331466"/>
            <a:satOff val="6186"/>
            <a:lumOff val="-133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Julia Burrows,</a:t>
          </a:r>
          <a:endParaRPr lang="en-GB" sz="1600" kern="1200" dirty="0"/>
        </a:p>
      </dsp:txBody>
      <dsp:txXfrm>
        <a:off x="1374774" y="2684968"/>
        <a:ext cx="1248364" cy="749018"/>
      </dsp:txXfrm>
    </dsp:sp>
    <dsp:sp modelId="{EE606771-BBF3-434A-B5EF-E77F67AFE147}">
      <dsp:nvSpPr>
        <dsp:cNvPr id="0" name=""/>
        <dsp:cNvSpPr/>
      </dsp:nvSpPr>
      <dsp:spPr>
        <a:xfrm>
          <a:off x="2747975" y="2684968"/>
          <a:ext cx="1248364" cy="749018"/>
        </a:xfrm>
        <a:prstGeom prst="rect">
          <a:avLst/>
        </a:prstGeom>
        <a:solidFill>
          <a:schemeClr val="accent2">
            <a:hueOff val="-8972348"/>
            <a:satOff val="6662"/>
            <a:lumOff val="-143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 Frank Auerbach</a:t>
          </a:r>
          <a:endParaRPr lang="en-GB" sz="1600" kern="1200" dirty="0"/>
        </a:p>
      </dsp:txBody>
      <dsp:txXfrm>
        <a:off x="2747975" y="2684968"/>
        <a:ext cx="1248364" cy="749018"/>
      </dsp:txXfrm>
    </dsp:sp>
    <dsp:sp modelId="{2E54B13E-FF6A-405F-AD86-C5CA2FE5F56A}">
      <dsp:nvSpPr>
        <dsp:cNvPr id="0" name=""/>
        <dsp:cNvSpPr/>
      </dsp:nvSpPr>
      <dsp:spPr>
        <a:xfrm>
          <a:off x="4121176" y="2684968"/>
          <a:ext cx="1248364" cy="749018"/>
        </a:xfrm>
        <a:prstGeom prst="rect">
          <a:avLst/>
        </a:prstGeom>
        <a:solidFill>
          <a:schemeClr val="accent2">
            <a:hueOff val="-9613231"/>
            <a:satOff val="7137"/>
            <a:lumOff val="-153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Joseph Beuys,</a:t>
          </a:r>
          <a:endParaRPr lang="en-GB" sz="1600" kern="1200" dirty="0"/>
        </a:p>
      </dsp:txBody>
      <dsp:txXfrm>
        <a:off x="4121176" y="2684968"/>
        <a:ext cx="1248364" cy="749018"/>
      </dsp:txXfrm>
    </dsp:sp>
    <dsp:sp modelId="{8A095644-513D-44C9-9998-1C538244F59F}">
      <dsp:nvSpPr>
        <dsp:cNvPr id="0" name=""/>
        <dsp:cNvSpPr/>
      </dsp:nvSpPr>
      <dsp:spPr>
        <a:xfrm>
          <a:off x="1573" y="3558823"/>
          <a:ext cx="1248364" cy="749018"/>
        </a:xfrm>
        <a:prstGeom prst="rect">
          <a:avLst/>
        </a:prstGeom>
        <a:solidFill>
          <a:schemeClr val="accent2">
            <a:hueOff val="-10254113"/>
            <a:satOff val="7613"/>
            <a:lumOff val="-16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 Anish Kapor, </a:t>
          </a:r>
          <a:endParaRPr lang="en-GB" sz="1600" kern="1200" dirty="0"/>
        </a:p>
      </dsp:txBody>
      <dsp:txXfrm>
        <a:off x="1573" y="3558823"/>
        <a:ext cx="1248364" cy="749018"/>
      </dsp:txXfrm>
    </dsp:sp>
    <dsp:sp modelId="{699189F9-A25D-4740-8471-3DEF2F9EF6F4}">
      <dsp:nvSpPr>
        <dsp:cNvPr id="0" name=""/>
        <dsp:cNvSpPr/>
      </dsp:nvSpPr>
      <dsp:spPr>
        <a:xfrm>
          <a:off x="1374774" y="3558823"/>
          <a:ext cx="1248364" cy="749018"/>
        </a:xfrm>
        <a:prstGeom prst="rect">
          <a:avLst/>
        </a:prstGeom>
        <a:solidFill>
          <a:schemeClr val="accent2">
            <a:hueOff val="-10894995"/>
            <a:satOff val="8089"/>
            <a:lumOff val="-173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Chris Jordan, </a:t>
          </a:r>
          <a:endParaRPr lang="en-GB" sz="1600" kern="1200" dirty="0"/>
        </a:p>
      </dsp:txBody>
      <dsp:txXfrm>
        <a:off x="1374774" y="3558823"/>
        <a:ext cx="1248364" cy="749018"/>
      </dsp:txXfrm>
    </dsp:sp>
    <dsp:sp modelId="{BD6F8031-F807-4124-8792-AB7B10922E5F}">
      <dsp:nvSpPr>
        <dsp:cNvPr id="0" name=""/>
        <dsp:cNvSpPr/>
      </dsp:nvSpPr>
      <dsp:spPr>
        <a:xfrm>
          <a:off x="2747975" y="3558823"/>
          <a:ext cx="1248364" cy="749018"/>
        </a:xfrm>
        <a:prstGeom prst="rect">
          <a:avLst/>
        </a:prstGeom>
        <a:solidFill>
          <a:schemeClr val="accent2">
            <a:hueOff val="-11535877"/>
            <a:satOff val="8565"/>
            <a:lumOff val="-184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Dolan Geiman, </a:t>
          </a:r>
          <a:endParaRPr lang="en-GB" sz="1600" kern="1200" dirty="0"/>
        </a:p>
      </dsp:txBody>
      <dsp:txXfrm>
        <a:off x="2747975" y="3558823"/>
        <a:ext cx="1248364" cy="749018"/>
      </dsp:txXfrm>
    </dsp:sp>
    <dsp:sp modelId="{26F1021D-1822-4180-9F02-83125CF6BEE5}">
      <dsp:nvSpPr>
        <dsp:cNvPr id="0" name=""/>
        <dsp:cNvSpPr/>
      </dsp:nvSpPr>
      <dsp:spPr>
        <a:xfrm>
          <a:off x="4121176" y="3558823"/>
          <a:ext cx="1248364" cy="749018"/>
        </a:xfrm>
        <a:prstGeom prst="rect">
          <a:avLst/>
        </a:prstGeom>
        <a:solidFill>
          <a:schemeClr val="accent2">
            <a:hueOff val="-12176759"/>
            <a:satOff val="9041"/>
            <a:lumOff val="-194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Tracey Bush, </a:t>
          </a:r>
          <a:endParaRPr lang="en-GB" sz="1600" kern="1200" dirty="0"/>
        </a:p>
      </dsp:txBody>
      <dsp:txXfrm>
        <a:off x="4121176" y="3558823"/>
        <a:ext cx="1248364" cy="749018"/>
      </dsp:txXfrm>
    </dsp:sp>
    <dsp:sp modelId="{EE78C1B0-F567-491E-B931-5CD5ABBD4767}">
      <dsp:nvSpPr>
        <dsp:cNvPr id="0" name=""/>
        <dsp:cNvSpPr/>
      </dsp:nvSpPr>
      <dsp:spPr>
        <a:xfrm>
          <a:off x="1573" y="4432678"/>
          <a:ext cx="1248364" cy="749018"/>
        </a:xfrm>
        <a:prstGeom prst="rect">
          <a:avLst/>
        </a:prstGeom>
        <a:solidFill>
          <a:schemeClr val="accent2">
            <a:hueOff val="-12817641"/>
            <a:satOff val="9517"/>
            <a:lumOff val="-204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Lesley Brickell, </a:t>
          </a:r>
          <a:endParaRPr lang="en-GB" sz="1600" kern="1200" dirty="0"/>
        </a:p>
      </dsp:txBody>
      <dsp:txXfrm>
        <a:off x="1573" y="4432678"/>
        <a:ext cx="1248364" cy="749018"/>
      </dsp:txXfrm>
    </dsp:sp>
    <dsp:sp modelId="{B19198C1-2822-45B1-A165-F4E9E5C0DA3A}">
      <dsp:nvSpPr>
        <dsp:cNvPr id="0" name=""/>
        <dsp:cNvSpPr/>
      </dsp:nvSpPr>
      <dsp:spPr>
        <a:xfrm>
          <a:off x="1374774" y="4432678"/>
          <a:ext cx="1248364" cy="749018"/>
        </a:xfrm>
        <a:prstGeom prst="rect">
          <a:avLst/>
        </a:prstGeom>
        <a:solidFill>
          <a:schemeClr val="accent2">
            <a:hueOff val="-13458524"/>
            <a:satOff val="9992"/>
            <a:lumOff val="-214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Michael Brenannd-Wood, </a:t>
          </a:r>
          <a:endParaRPr lang="en-GB" sz="1600" kern="1200" dirty="0"/>
        </a:p>
      </dsp:txBody>
      <dsp:txXfrm>
        <a:off x="1374774" y="4432678"/>
        <a:ext cx="1248364" cy="749018"/>
      </dsp:txXfrm>
    </dsp:sp>
    <dsp:sp modelId="{68CBECE0-CD57-4A0D-A1B3-B08EE362CFB8}">
      <dsp:nvSpPr>
        <dsp:cNvPr id="0" name=""/>
        <dsp:cNvSpPr/>
      </dsp:nvSpPr>
      <dsp:spPr>
        <a:xfrm>
          <a:off x="2747975" y="4432678"/>
          <a:ext cx="1248364" cy="749018"/>
        </a:xfrm>
        <a:prstGeom prst="rect">
          <a:avLst/>
        </a:prstGeom>
        <a:solidFill>
          <a:schemeClr val="accent2">
            <a:hueOff val="-14099406"/>
            <a:satOff val="10468"/>
            <a:lumOff val="-22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Boyle Family, </a:t>
          </a:r>
          <a:endParaRPr lang="en-GB" sz="1600" kern="1200" dirty="0"/>
        </a:p>
      </dsp:txBody>
      <dsp:txXfrm>
        <a:off x="2747975" y="4432678"/>
        <a:ext cx="1248364" cy="749018"/>
      </dsp:txXfrm>
    </dsp:sp>
    <dsp:sp modelId="{099AC921-4B66-4FBD-8979-DC8EBE200F6E}">
      <dsp:nvSpPr>
        <dsp:cNvPr id="0" name=""/>
        <dsp:cNvSpPr/>
      </dsp:nvSpPr>
      <dsp:spPr>
        <a:xfrm>
          <a:off x="4121176" y="4432678"/>
          <a:ext cx="1248364" cy="749018"/>
        </a:xfrm>
        <a:prstGeom prst="rect">
          <a:avLst/>
        </a:prstGeom>
        <a:solidFill>
          <a:schemeClr val="accent2">
            <a:hueOff val="-14740288"/>
            <a:satOff val="10944"/>
            <a:lumOff val="-235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Susie MacMurray</a:t>
          </a:r>
          <a:endParaRPr lang="en-GB" sz="1600" kern="1200" dirty="0"/>
        </a:p>
      </dsp:txBody>
      <dsp:txXfrm>
        <a:off x="4121176" y="4432678"/>
        <a:ext cx="1248364" cy="74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E260-8DE2-4A20-BD23-F5C4D4FC50FA}">
      <dsp:nvSpPr>
        <dsp:cNvPr id="0" name=""/>
        <dsp:cNvSpPr/>
      </dsp:nvSpPr>
      <dsp:spPr>
        <a:xfrm>
          <a:off x="402000" y="848"/>
          <a:ext cx="1071209" cy="642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Kurt Jackson, </a:t>
          </a:r>
          <a:endParaRPr lang="en-GB" sz="1500" kern="1200" dirty="0"/>
        </a:p>
      </dsp:txBody>
      <dsp:txXfrm>
        <a:off x="402000" y="848"/>
        <a:ext cx="1071209" cy="642725"/>
      </dsp:txXfrm>
    </dsp:sp>
    <dsp:sp modelId="{522710F3-ED19-46B7-B7FA-014D570C69A5}">
      <dsp:nvSpPr>
        <dsp:cNvPr id="0" name=""/>
        <dsp:cNvSpPr/>
      </dsp:nvSpPr>
      <dsp:spPr>
        <a:xfrm>
          <a:off x="1580330" y="848"/>
          <a:ext cx="1071209" cy="642725"/>
        </a:xfrm>
        <a:prstGeom prst="rect">
          <a:avLst/>
        </a:prstGeom>
        <a:solidFill>
          <a:schemeClr val="accent5">
            <a:hueOff val="-47444"/>
            <a:satOff val="-524"/>
            <a:lumOff val="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Jamie Primrose, </a:t>
          </a:r>
          <a:endParaRPr lang="en-GB" sz="1500" kern="1200" dirty="0"/>
        </a:p>
      </dsp:txBody>
      <dsp:txXfrm>
        <a:off x="1580330" y="848"/>
        <a:ext cx="1071209" cy="642725"/>
      </dsp:txXfrm>
    </dsp:sp>
    <dsp:sp modelId="{1F8F240E-47B3-4006-A74B-FBEF566C9C72}">
      <dsp:nvSpPr>
        <dsp:cNvPr id="0" name=""/>
        <dsp:cNvSpPr/>
      </dsp:nvSpPr>
      <dsp:spPr>
        <a:xfrm>
          <a:off x="2758660" y="848"/>
          <a:ext cx="1071209" cy="642725"/>
        </a:xfrm>
        <a:prstGeom prst="rect">
          <a:avLst/>
        </a:prstGeom>
        <a:solidFill>
          <a:schemeClr val="accent5">
            <a:hueOff val="-94889"/>
            <a:satOff val="-1049"/>
            <a:lumOff val="1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Jean Cody, </a:t>
          </a:r>
          <a:endParaRPr lang="en-GB" sz="1500" kern="1200" dirty="0"/>
        </a:p>
      </dsp:txBody>
      <dsp:txXfrm>
        <a:off x="2758660" y="848"/>
        <a:ext cx="1071209" cy="642725"/>
      </dsp:txXfrm>
    </dsp:sp>
    <dsp:sp modelId="{8AB22A1E-9A42-4BF7-BCF1-7687B6E971F2}">
      <dsp:nvSpPr>
        <dsp:cNvPr id="0" name=""/>
        <dsp:cNvSpPr/>
      </dsp:nvSpPr>
      <dsp:spPr>
        <a:xfrm>
          <a:off x="3936990" y="848"/>
          <a:ext cx="1071209" cy="642725"/>
        </a:xfrm>
        <a:prstGeom prst="rect">
          <a:avLst/>
        </a:prstGeom>
        <a:solidFill>
          <a:schemeClr val="accent5">
            <a:hueOff val="-142333"/>
            <a:satOff val="-1573"/>
            <a:lumOff val="2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Chris Jordan, </a:t>
          </a:r>
          <a:endParaRPr lang="en-GB" sz="1500" kern="1200" dirty="0"/>
        </a:p>
      </dsp:txBody>
      <dsp:txXfrm>
        <a:off x="3936990" y="848"/>
        <a:ext cx="1071209" cy="642725"/>
      </dsp:txXfrm>
    </dsp:sp>
    <dsp:sp modelId="{B5C53AEB-F1C8-4CBB-ABF7-C7FBED87D1B2}">
      <dsp:nvSpPr>
        <dsp:cNvPr id="0" name=""/>
        <dsp:cNvSpPr/>
      </dsp:nvSpPr>
      <dsp:spPr>
        <a:xfrm>
          <a:off x="402000" y="750694"/>
          <a:ext cx="1071209" cy="642725"/>
        </a:xfrm>
        <a:prstGeom prst="rect">
          <a:avLst/>
        </a:prstGeom>
        <a:solidFill>
          <a:schemeClr val="accent5">
            <a:hueOff val="-189777"/>
            <a:satOff val="-2098"/>
            <a:lumOff val="2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Jim Goldberg, </a:t>
          </a:r>
          <a:endParaRPr lang="en-GB" sz="1500" kern="1200" dirty="0"/>
        </a:p>
      </dsp:txBody>
      <dsp:txXfrm>
        <a:off x="402000" y="750694"/>
        <a:ext cx="1071209" cy="642725"/>
      </dsp:txXfrm>
    </dsp:sp>
    <dsp:sp modelId="{07889A00-EB03-45F2-BB89-242E84F80532}">
      <dsp:nvSpPr>
        <dsp:cNvPr id="0" name=""/>
        <dsp:cNvSpPr/>
      </dsp:nvSpPr>
      <dsp:spPr>
        <a:xfrm>
          <a:off x="1580330" y="750694"/>
          <a:ext cx="1071209" cy="642725"/>
        </a:xfrm>
        <a:prstGeom prst="rect">
          <a:avLst/>
        </a:prstGeom>
        <a:solidFill>
          <a:schemeClr val="accent5">
            <a:hueOff val="-237221"/>
            <a:satOff val="-2622"/>
            <a:lumOff val="3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Debbie Smyth, </a:t>
          </a:r>
          <a:endParaRPr lang="en-GB" sz="1500" kern="1200" dirty="0"/>
        </a:p>
      </dsp:txBody>
      <dsp:txXfrm>
        <a:off x="1580330" y="750694"/>
        <a:ext cx="1071209" cy="642725"/>
      </dsp:txXfrm>
    </dsp:sp>
    <dsp:sp modelId="{B60C2957-AD5C-4095-9AD3-0EFBE90A8ED7}">
      <dsp:nvSpPr>
        <dsp:cNvPr id="0" name=""/>
        <dsp:cNvSpPr/>
      </dsp:nvSpPr>
      <dsp:spPr>
        <a:xfrm>
          <a:off x="2758660" y="750694"/>
          <a:ext cx="1071209" cy="642725"/>
        </a:xfrm>
        <a:prstGeom prst="rect">
          <a:avLst/>
        </a:prstGeom>
        <a:solidFill>
          <a:schemeClr val="accent5">
            <a:hueOff val="-284666"/>
            <a:satOff val="-3146"/>
            <a:lumOff val="4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Rachel Whiteread, </a:t>
          </a:r>
          <a:endParaRPr lang="en-GB" sz="1500" kern="1200" dirty="0"/>
        </a:p>
      </dsp:txBody>
      <dsp:txXfrm>
        <a:off x="2758660" y="750694"/>
        <a:ext cx="1071209" cy="642725"/>
      </dsp:txXfrm>
    </dsp:sp>
    <dsp:sp modelId="{1C462CC9-93D5-4A89-8E91-C3D8A249998A}">
      <dsp:nvSpPr>
        <dsp:cNvPr id="0" name=""/>
        <dsp:cNvSpPr/>
      </dsp:nvSpPr>
      <dsp:spPr>
        <a:xfrm>
          <a:off x="3936990" y="750694"/>
          <a:ext cx="1071209" cy="642725"/>
        </a:xfrm>
        <a:prstGeom prst="rect">
          <a:avLst/>
        </a:prstGeom>
        <a:solidFill>
          <a:schemeClr val="accent5">
            <a:hueOff val="-332110"/>
            <a:satOff val="-3671"/>
            <a:lumOff val="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Kathe Kollwitz, </a:t>
          </a:r>
          <a:endParaRPr lang="en-GB" sz="1500" kern="1200" dirty="0"/>
        </a:p>
      </dsp:txBody>
      <dsp:txXfrm>
        <a:off x="3936990" y="750694"/>
        <a:ext cx="1071209" cy="642725"/>
      </dsp:txXfrm>
    </dsp:sp>
    <dsp:sp modelId="{2B40FD57-BDA1-4456-8DCF-6C67B18CA44E}">
      <dsp:nvSpPr>
        <dsp:cNvPr id="0" name=""/>
        <dsp:cNvSpPr/>
      </dsp:nvSpPr>
      <dsp:spPr>
        <a:xfrm>
          <a:off x="402000" y="1500540"/>
          <a:ext cx="1071209" cy="642725"/>
        </a:xfrm>
        <a:prstGeom prst="rect">
          <a:avLst/>
        </a:prstGeom>
        <a:solidFill>
          <a:schemeClr val="accent5">
            <a:hueOff val="-379554"/>
            <a:satOff val="-4195"/>
            <a:lumOff val="5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Audrey Flack, </a:t>
          </a:r>
          <a:endParaRPr lang="en-GB" sz="1500" kern="1200" dirty="0"/>
        </a:p>
      </dsp:txBody>
      <dsp:txXfrm>
        <a:off x="402000" y="1500540"/>
        <a:ext cx="1071209" cy="642725"/>
      </dsp:txXfrm>
    </dsp:sp>
    <dsp:sp modelId="{D580A9D8-8996-4413-8E60-9F9CC1D39DF8}">
      <dsp:nvSpPr>
        <dsp:cNvPr id="0" name=""/>
        <dsp:cNvSpPr/>
      </dsp:nvSpPr>
      <dsp:spPr>
        <a:xfrm>
          <a:off x="1580330" y="1500540"/>
          <a:ext cx="1071209" cy="642725"/>
        </a:xfrm>
        <a:prstGeom prst="rect">
          <a:avLst/>
        </a:prstGeom>
        <a:solidFill>
          <a:schemeClr val="accent5">
            <a:hueOff val="-426999"/>
            <a:satOff val="-4720"/>
            <a:lumOff val="6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Christian Boltanski, </a:t>
          </a:r>
          <a:endParaRPr lang="en-GB" sz="1500" kern="1200" dirty="0"/>
        </a:p>
      </dsp:txBody>
      <dsp:txXfrm>
        <a:off x="1580330" y="1500540"/>
        <a:ext cx="1071209" cy="642725"/>
      </dsp:txXfrm>
    </dsp:sp>
    <dsp:sp modelId="{F0F8DE4C-6E7B-42E9-964A-EE9CFEC2E089}">
      <dsp:nvSpPr>
        <dsp:cNvPr id="0" name=""/>
        <dsp:cNvSpPr/>
      </dsp:nvSpPr>
      <dsp:spPr>
        <a:xfrm>
          <a:off x="2758660" y="1500540"/>
          <a:ext cx="1071209" cy="642725"/>
        </a:xfrm>
        <a:prstGeom prst="rect">
          <a:avLst/>
        </a:prstGeom>
        <a:solidFill>
          <a:schemeClr val="accent5">
            <a:hueOff val="-474443"/>
            <a:satOff val="-5244"/>
            <a:lumOff val="7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Myah Bailey, </a:t>
          </a:r>
          <a:endParaRPr lang="en-GB" sz="1500" kern="1200" dirty="0"/>
        </a:p>
      </dsp:txBody>
      <dsp:txXfrm>
        <a:off x="2758660" y="1500540"/>
        <a:ext cx="1071209" cy="642725"/>
      </dsp:txXfrm>
    </dsp:sp>
    <dsp:sp modelId="{3C18A444-4066-401F-9950-2CE4CE7C95F5}">
      <dsp:nvSpPr>
        <dsp:cNvPr id="0" name=""/>
        <dsp:cNvSpPr/>
      </dsp:nvSpPr>
      <dsp:spPr>
        <a:xfrm>
          <a:off x="3936990" y="1500540"/>
          <a:ext cx="1071209" cy="642725"/>
        </a:xfrm>
        <a:prstGeom prst="rect">
          <a:avLst/>
        </a:prstGeom>
        <a:solidFill>
          <a:schemeClr val="accent5">
            <a:hueOff val="-521887"/>
            <a:satOff val="-5768"/>
            <a:lumOff val="8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Damien Hirst, </a:t>
          </a:r>
          <a:endParaRPr lang="en-GB" sz="1500" kern="1200" dirty="0"/>
        </a:p>
      </dsp:txBody>
      <dsp:txXfrm>
        <a:off x="3936990" y="1500540"/>
        <a:ext cx="1071209" cy="642725"/>
      </dsp:txXfrm>
    </dsp:sp>
    <dsp:sp modelId="{4186C36C-A060-4FE1-9B6D-0F8D6185F269}">
      <dsp:nvSpPr>
        <dsp:cNvPr id="0" name=""/>
        <dsp:cNvSpPr/>
      </dsp:nvSpPr>
      <dsp:spPr>
        <a:xfrm>
          <a:off x="402000" y="2250387"/>
          <a:ext cx="1071209" cy="642725"/>
        </a:xfrm>
        <a:prstGeom prst="rect">
          <a:avLst/>
        </a:prstGeom>
        <a:solidFill>
          <a:schemeClr val="accent5">
            <a:hueOff val="-569332"/>
            <a:satOff val="-6293"/>
            <a:lumOff val="8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Giacomo Balla, </a:t>
          </a:r>
          <a:endParaRPr lang="en-GB" sz="1500" kern="1200" dirty="0"/>
        </a:p>
      </dsp:txBody>
      <dsp:txXfrm>
        <a:off x="402000" y="2250387"/>
        <a:ext cx="1071209" cy="642725"/>
      </dsp:txXfrm>
    </dsp:sp>
    <dsp:sp modelId="{98ED2AB1-B0B1-4319-A8E5-C0FC6F065678}">
      <dsp:nvSpPr>
        <dsp:cNvPr id="0" name=""/>
        <dsp:cNvSpPr/>
      </dsp:nvSpPr>
      <dsp:spPr>
        <a:xfrm>
          <a:off x="1580330" y="2250387"/>
          <a:ext cx="1071209" cy="642725"/>
        </a:xfrm>
        <a:prstGeom prst="rect">
          <a:avLst/>
        </a:prstGeom>
        <a:solidFill>
          <a:schemeClr val="accent5">
            <a:hueOff val="-616776"/>
            <a:satOff val="-6817"/>
            <a:lumOff val="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Michael Wolf, </a:t>
          </a:r>
          <a:endParaRPr lang="en-GB" sz="1500" kern="1200" dirty="0"/>
        </a:p>
      </dsp:txBody>
      <dsp:txXfrm>
        <a:off x="1580330" y="2250387"/>
        <a:ext cx="1071209" cy="642725"/>
      </dsp:txXfrm>
    </dsp:sp>
    <dsp:sp modelId="{05F2E3E3-568D-4C17-B995-56AA4494A3B4}">
      <dsp:nvSpPr>
        <dsp:cNvPr id="0" name=""/>
        <dsp:cNvSpPr/>
      </dsp:nvSpPr>
      <dsp:spPr>
        <a:xfrm>
          <a:off x="2758660" y="2250387"/>
          <a:ext cx="1071209" cy="642725"/>
        </a:xfrm>
        <a:prstGeom prst="rect">
          <a:avLst/>
        </a:prstGeom>
        <a:solidFill>
          <a:schemeClr val="accent5">
            <a:hueOff val="-664220"/>
            <a:satOff val="-7342"/>
            <a:lumOff val="10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Teesha Moore, </a:t>
          </a:r>
          <a:endParaRPr lang="en-GB" sz="1500" kern="1200" dirty="0"/>
        </a:p>
      </dsp:txBody>
      <dsp:txXfrm>
        <a:off x="2758660" y="2250387"/>
        <a:ext cx="1071209" cy="642725"/>
      </dsp:txXfrm>
    </dsp:sp>
    <dsp:sp modelId="{39C1C870-9165-40AA-B846-635AC7F43E97}">
      <dsp:nvSpPr>
        <dsp:cNvPr id="0" name=""/>
        <dsp:cNvSpPr/>
      </dsp:nvSpPr>
      <dsp:spPr>
        <a:xfrm>
          <a:off x="3936990" y="2250387"/>
          <a:ext cx="1071209" cy="642725"/>
        </a:xfrm>
        <a:prstGeom prst="rect">
          <a:avLst/>
        </a:prstGeom>
        <a:solidFill>
          <a:schemeClr val="accent5">
            <a:hueOff val="-711664"/>
            <a:satOff val="-7866"/>
            <a:lumOff val="10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Audrey Flack, </a:t>
          </a:r>
          <a:endParaRPr lang="en-GB" sz="1500" kern="1200" dirty="0"/>
        </a:p>
      </dsp:txBody>
      <dsp:txXfrm>
        <a:off x="3936990" y="2250387"/>
        <a:ext cx="1071209" cy="642725"/>
      </dsp:txXfrm>
    </dsp:sp>
    <dsp:sp modelId="{73724FF1-4D97-4D93-9B83-D0B4B2D7D373}">
      <dsp:nvSpPr>
        <dsp:cNvPr id="0" name=""/>
        <dsp:cNvSpPr/>
      </dsp:nvSpPr>
      <dsp:spPr>
        <a:xfrm>
          <a:off x="402000" y="3000233"/>
          <a:ext cx="1071209" cy="642725"/>
        </a:xfrm>
        <a:prstGeom prst="rect">
          <a:avLst/>
        </a:prstGeom>
        <a:solidFill>
          <a:schemeClr val="accent5">
            <a:hueOff val="-759109"/>
            <a:satOff val="-8391"/>
            <a:lumOff val="11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Elaine Hughes, </a:t>
          </a:r>
          <a:endParaRPr lang="en-GB" sz="1500" kern="1200" dirty="0"/>
        </a:p>
      </dsp:txBody>
      <dsp:txXfrm>
        <a:off x="402000" y="3000233"/>
        <a:ext cx="1071209" cy="642725"/>
      </dsp:txXfrm>
    </dsp:sp>
    <dsp:sp modelId="{2707E231-2BF9-4408-B5AF-560A86FB49F2}">
      <dsp:nvSpPr>
        <dsp:cNvPr id="0" name=""/>
        <dsp:cNvSpPr/>
      </dsp:nvSpPr>
      <dsp:spPr>
        <a:xfrm>
          <a:off x="1580330" y="3000233"/>
          <a:ext cx="1071209" cy="642725"/>
        </a:xfrm>
        <a:prstGeom prst="rect">
          <a:avLst/>
        </a:prstGeom>
        <a:solidFill>
          <a:schemeClr val="accent5">
            <a:hueOff val="-806553"/>
            <a:satOff val="-8915"/>
            <a:lumOff val="12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Traci Bunkers, </a:t>
          </a:r>
        </a:p>
      </dsp:txBody>
      <dsp:txXfrm>
        <a:off x="1580330" y="3000233"/>
        <a:ext cx="1071209" cy="642725"/>
      </dsp:txXfrm>
    </dsp:sp>
    <dsp:sp modelId="{AAD7FF05-718C-44C4-84CA-2737DF91CADF}">
      <dsp:nvSpPr>
        <dsp:cNvPr id="0" name=""/>
        <dsp:cNvSpPr/>
      </dsp:nvSpPr>
      <dsp:spPr>
        <a:xfrm>
          <a:off x="2758660" y="3000233"/>
          <a:ext cx="1071209" cy="642725"/>
        </a:xfrm>
        <a:prstGeom prst="rect">
          <a:avLst/>
        </a:prstGeom>
        <a:solidFill>
          <a:schemeClr val="accent5">
            <a:hueOff val="-853997"/>
            <a:satOff val="-9439"/>
            <a:lumOff val="13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Dolan Geiman, </a:t>
          </a:r>
          <a:endParaRPr lang="en-GB" sz="1500" kern="1200" dirty="0"/>
        </a:p>
      </dsp:txBody>
      <dsp:txXfrm>
        <a:off x="2758660" y="3000233"/>
        <a:ext cx="1071209" cy="642725"/>
      </dsp:txXfrm>
    </dsp:sp>
    <dsp:sp modelId="{70D4CBDE-D141-4B89-8633-1E8816E5D811}">
      <dsp:nvSpPr>
        <dsp:cNvPr id="0" name=""/>
        <dsp:cNvSpPr/>
      </dsp:nvSpPr>
      <dsp:spPr>
        <a:xfrm>
          <a:off x="3936990" y="3000233"/>
          <a:ext cx="1071209" cy="642725"/>
        </a:xfrm>
        <a:prstGeom prst="rect">
          <a:avLst/>
        </a:prstGeom>
        <a:solidFill>
          <a:schemeClr val="accent5">
            <a:hueOff val="-901442"/>
            <a:satOff val="-9964"/>
            <a:lumOff val="13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Michelle Thompson , </a:t>
          </a:r>
          <a:endParaRPr lang="en-GB" sz="1500" kern="1200" dirty="0"/>
        </a:p>
      </dsp:txBody>
      <dsp:txXfrm>
        <a:off x="3936990" y="3000233"/>
        <a:ext cx="1071209" cy="642725"/>
      </dsp:txXfrm>
    </dsp:sp>
    <dsp:sp modelId="{25DD58CC-2459-440B-A483-DD61A77CD85B}">
      <dsp:nvSpPr>
        <dsp:cNvPr id="0" name=""/>
        <dsp:cNvSpPr/>
      </dsp:nvSpPr>
      <dsp:spPr>
        <a:xfrm>
          <a:off x="402000" y="3750079"/>
          <a:ext cx="1071209" cy="642725"/>
        </a:xfrm>
        <a:prstGeom prst="rect">
          <a:avLst/>
        </a:prstGeom>
        <a:solidFill>
          <a:schemeClr val="accent5">
            <a:hueOff val="-948886"/>
            <a:satOff val="-10488"/>
            <a:lumOff val="14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Tracy Moffatt , </a:t>
          </a:r>
          <a:endParaRPr lang="en-GB" sz="1500" kern="1200" dirty="0"/>
        </a:p>
      </dsp:txBody>
      <dsp:txXfrm>
        <a:off x="402000" y="3750079"/>
        <a:ext cx="1071209" cy="642725"/>
      </dsp:txXfrm>
    </dsp:sp>
    <dsp:sp modelId="{E66E0D4E-BBD0-4CDE-8995-611294728232}">
      <dsp:nvSpPr>
        <dsp:cNvPr id="0" name=""/>
        <dsp:cNvSpPr/>
      </dsp:nvSpPr>
      <dsp:spPr>
        <a:xfrm>
          <a:off x="1580330" y="3750079"/>
          <a:ext cx="1071209" cy="642725"/>
        </a:xfrm>
        <a:prstGeom prst="rect">
          <a:avLst/>
        </a:prstGeom>
        <a:solidFill>
          <a:schemeClr val="accent5">
            <a:hueOff val="-996330"/>
            <a:satOff val="-11013"/>
            <a:lumOff val="1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Katy Lemay, </a:t>
          </a:r>
          <a:endParaRPr lang="en-GB" sz="1500" kern="1200" dirty="0"/>
        </a:p>
      </dsp:txBody>
      <dsp:txXfrm>
        <a:off x="1580330" y="3750079"/>
        <a:ext cx="1071209" cy="642725"/>
      </dsp:txXfrm>
    </dsp:sp>
    <dsp:sp modelId="{7C0AF0EC-6533-4602-B902-B7417DF9F213}">
      <dsp:nvSpPr>
        <dsp:cNvPr id="0" name=""/>
        <dsp:cNvSpPr/>
      </dsp:nvSpPr>
      <dsp:spPr>
        <a:xfrm>
          <a:off x="2758660" y="3750079"/>
          <a:ext cx="1071209" cy="642725"/>
        </a:xfrm>
        <a:prstGeom prst="rect">
          <a:avLst/>
        </a:prstGeom>
        <a:solidFill>
          <a:schemeClr val="accent5">
            <a:hueOff val="-1043775"/>
            <a:satOff val="-11537"/>
            <a:lumOff val="16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Lynne Perrella, </a:t>
          </a:r>
          <a:endParaRPr lang="en-GB" sz="1500" kern="1200" dirty="0"/>
        </a:p>
      </dsp:txBody>
      <dsp:txXfrm>
        <a:off x="2758660" y="3750079"/>
        <a:ext cx="1071209" cy="642725"/>
      </dsp:txXfrm>
    </dsp:sp>
    <dsp:sp modelId="{D26AA30E-8B31-42FE-82E8-61D2D8F3A507}">
      <dsp:nvSpPr>
        <dsp:cNvPr id="0" name=""/>
        <dsp:cNvSpPr/>
      </dsp:nvSpPr>
      <dsp:spPr>
        <a:xfrm>
          <a:off x="3936990" y="3750079"/>
          <a:ext cx="1071209" cy="642725"/>
        </a:xfrm>
        <a:prstGeom prst="rect">
          <a:avLst/>
        </a:prstGeom>
        <a:solidFill>
          <a:schemeClr val="accent5">
            <a:hueOff val="-1091219"/>
            <a:satOff val="-12061"/>
            <a:lumOff val="1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Ingo Gunther, </a:t>
          </a:r>
          <a:endParaRPr lang="en-GB" sz="1500" kern="1200" dirty="0"/>
        </a:p>
      </dsp:txBody>
      <dsp:txXfrm>
        <a:off x="3936990" y="3750079"/>
        <a:ext cx="1071209" cy="642725"/>
      </dsp:txXfrm>
    </dsp:sp>
    <dsp:sp modelId="{1E8B0526-FCDF-441F-BDC7-65BC4627E557}">
      <dsp:nvSpPr>
        <dsp:cNvPr id="0" name=""/>
        <dsp:cNvSpPr/>
      </dsp:nvSpPr>
      <dsp:spPr>
        <a:xfrm>
          <a:off x="402000" y="4499926"/>
          <a:ext cx="1071209" cy="642725"/>
        </a:xfrm>
        <a:prstGeom prst="rect">
          <a:avLst/>
        </a:prstGeom>
        <a:solidFill>
          <a:schemeClr val="accent5">
            <a:hueOff val="-1138663"/>
            <a:satOff val="-12586"/>
            <a:lumOff val="17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Vik Muniz, </a:t>
          </a:r>
          <a:endParaRPr lang="en-GB" sz="1500" kern="1200" dirty="0"/>
        </a:p>
      </dsp:txBody>
      <dsp:txXfrm>
        <a:off x="402000" y="4499926"/>
        <a:ext cx="1071209" cy="642725"/>
      </dsp:txXfrm>
    </dsp:sp>
    <dsp:sp modelId="{B50DBB35-00DF-4E49-A1BC-0E810621FB4C}">
      <dsp:nvSpPr>
        <dsp:cNvPr id="0" name=""/>
        <dsp:cNvSpPr/>
      </dsp:nvSpPr>
      <dsp:spPr>
        <a:xfrm>
          <a:off x="1580330" y="4499926"/>
          <a:ext cx="1071209" cy="642725"/>
        </a:xfrm>
        <a:prstGeom prst="rect">
          <a:avLst/>
        </a:prstGeom>
        <a:solidFill>
          <a:schemeClr val="accent5">
            <a:hueOff val="-1186107"/>
            <a:satOff val="-13110"/>
            <a:lumOff val="18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Ibrahim Miranda, </a:t>
          </a:r>
          <a:endParaRPr lang="en-GB" sz="1500" kern="1200" dirty="0"/>
        </a:p>
      </dsp:txBody>
      <dsp:txXfrm>
        <a:off x="1580330" y="4499926"/>
        <a:ext cx="1071209" cy="642725"/>
      </dsp:txXfrm>
    </dsp:sp>
    <dsp:sp modelId="{A13AE1D0-B6EE-479B-AF10-F5F634DDDC96}">
      <dsp:nvSpPr>
        <dsp:cNvPr id="0" name=""/>
        <dsp:cNvSpPr/>
      </dsp:nvSpPr>
      <dsp:spPr>
        <a:xfrm>
          <a:off x="2758660" y="4499926"/>
          <a:ext cx="1071209" cy="642725"/>
        </a:xfrm>
        <a:prstGeom prst="rect">
          <a:avLst/>
        </a:prstGeom>
        <a:solidFill>
          <a:schemeClr val="accent5">
            <a:hueOff val="-1233552"/>
            <a:satOff val="-13635"/>
            <a:lumOff val="18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Jane Hammond, </a:t>
          </a:r>
          <a:endParaRPr lang="en-GB" sz="1500" kern="1200" dirty="0"/>
        </a:p>
      </dsp:txBody>
      <dsp:txXfrm>
        <a:off x="2758660" y="4499926"/>
        <a:ext cx="1071209" cy="642725"/>
      </dsp:txXfrm>
    </dsp:sp>
    <dsp:sp modelId="{B9B8CC72-7577-4204-9DB0-A1FBFC58F395}">
      <dsp:nvSpPr>
        <dsp:cNvPr id="0" name=""/>
        <dsp:cNvSpPr/>
      </dsp:nvSpPr>
      <dsp:spPr>
        <a:xfrm>
          <a:off x="3936990" y="4499926"/>
          <a:ext cx="1071209" cy="642725"/>
        </a:xfrm>
        <a:prstGeom prst="rect">
          <a:avLst/>
        </a:prstGeom>
        <a:solidFill>
          <a:schemeClr val="accent5">
            <a:hueOff val="-1280996"/>
            <a:satOff val="-14159"/>
            <a:lumOff val="19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Ruth Watson</a:t>
          </a:r>
          <a:endParaRPr lang="en-GB" sz="1500" kern="1200" dirty="0"/>
        </a:p>
      </dsp:txBody>
      <dsp:txXfrm>
        <a:off x="3936990" y="4499926"/>
        <a:ext cx="1071209" cy="642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8826B-1C23-4D3A-8250-22199E712D0E}">
      <dsp:nvSpPr>
        <dsp:cNvPr id="0" name=""/>
        <dsp:cNvSpPr/>
      </dsp:nvSpPr>
      <dsp:spPr>
        <a:xfrm>
          <a:off x="208892" y="1145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John Piper, </a:t>
          </a:r>
        </a:p>
      </dsp:txBody>
      <dsp:txXfrm>
        <a:off x="208892" y="1145"/>
        <a:ext cx="1161026" cy="696616"/>
      </dsp:txXfrm>
    </dsp:sp>
    <dsp:sp modelId="{5738D212-7158-4B7A-8D9E-049A33E9753A}">
      <dsp:nvSpPr>
        <dsp:cNvPr id="0" name=""/>
        <dsp:cNvSpPr/>
      </dsp:nvSpPr>
      <dsp:spPr>
        <a:xfrm>
          <a:off x="1486021" y="1145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Wayne </a:t>
          </a:r>
          <a:r>
            <a:rPr lang="en-GB" sz="1400" kern="1200" dirty="0" err="1"/>
            <a:t>Thiebaud</a:t>
          </a:r>
          <a:r>
            <a:rPr lang="en-GB" sz="1400" kern="1200" dirty="0"/>
            <a:t>, </a:t>
          </a:r>
        </a:p>
      </dsp:txBody>
      <dsp:txXfrm>
        <a:off x="1486021" y="1145"/>
        <a:ext cx="1161026" cy="696616"/>
      </dsp:txXfrm>
    </dsp:sp>
    <dsp:sp modelId="{30ED998E-09C3-46D7-B933-AD1D6DA5B8DC}">
      <dsp:nvSpPr>
        <dsp:cNvPr id="0" name=""/>
        <dsp:cNvSpPr/>
      </dsp:nvSpPr>
      <dsp:spPr>
        <a:xfrm>
          <a:off x="2763151" y="1145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Cassia </a:t>
          </a:r>
          <a:r>
            <a:rPr lang="en-GB" sz="1400" kern="1200" dirty="0"/>
            <a:t>beck, </a:t>
          </a:r>
        </a:p>
      </dsp:txBody>
      <dsp:txXfrm>
        <a:off x="2763151" y="1145"/>
        <a:ext cx="1161026" cy="696616"/>
      </dsp:txXfrm>
    </dsp:sp>
    <dsp:sp modelId="{A2AFCD64-26D5-4BBA-A097-4F36A5B68120}">
      <dsp:nvSpPr>
        <dsp:cNvPr id="0" name=""/>
        <dsp:cNvSpPr/>
      </dsp:nvSpPr>
      <dsp:spPr>
        <a:xfrm>
          <a:off x="4040280" y="1145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Alicia </a:t>
          </a:r>
          <a:r>
            <a:rPr lang="en-GB" sz="1400" kern="1200" dirty="0"/>
            <a:t>Bock, </a:t>
          </a:r>
        </a:p>
      </dsp:txBody>
      <dsp:txXfrm>
        <a:off x="4040280" y="1145"/>
        <a:ext cx="1161026" cy="696616"/>
      </dsp:txXfrm>
    </dsp:sp>
    <dsp:sp modelId="{3D99020C-76AF-4C0E-8C77-EEEE3E204EFA}">
      <dsp:nvSpPr>
        <dsp:cNvPr id="0" name=""/>
        <dsp:cNvSpPr/>
      </dsp:nvSpPr>
      <dsp:spPr>
        <a:xfrm>
          <a:off x="208892" y="813863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David </a:t>
          </a:r>
          <a:r>
            <a:rPr lang="en-GB" sz="1400" kern="1200" dirty="0" err="1"/>
            <a:t>Hepher</a:t>
          </a:r>
          <a:r>
            <a:rPr lang="en-GB" sz="1400" kern="1200" dirty="0"/>
            <a:t>, </a:t>
          </a:r>
        </a:p>
      </dsp:txBody>
      <dsp:txXfrm>
        <a:off x="208892" y="813863"/>
        <a:ext cx="1161026" cy="696616"/>
      </dsp:txXfrm>
    </dsp:sp>
    <dsp:sp modelId="{BAE8F566-95A0-4F06-9C31-BB2354FB7634}">
      <dsp:nvSpPr>
        <dsp:cNvPr id="0" name=""/>
        <dsp:cNvSpPr/>
      </dsp:nvSpPr>
      <dsp:spPr>
        <a:xfrm>
          <a:off x="1486021" y="813863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Victoria </a:t>
          </a:r>
          <a:r>
            <a:rPr lang="en-GB" sz="1400" kern="1200" dirty="0"/>
            <a:t>Ashworth, </a:t>
          </a:r>
        </a:p>
      </dsp:txBody>
      <dsp:txXfrm>
        <a:off x="1486021" y="813863"/>
        <a:ext cx="1161026" cy="696616"/>
      </dsp:txXfrm>
    </dsp:sp>
    <dsp:sp modelId="{4223DE96-C6C2-4448-8F86-8C9A23018DE5}">
      <dsp:nvSpPr>
        <dsp:cNvPr id="0" name=""/>
        <dsp:cNvSpPr/>
      </dsp:nvSpPr>
      <dsp:spPr>
        <a:xfrm>
          <a:off x="2763151" y="813863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Elaine </a:t>
          </a:r>
          <a:r>
            <a:rPr lang="en-GB" sz="1400" kern="1200" dirty="0"/>
            <a:t>Hughes, </a:t>
          </a:r>
        </a:p>
      </dsp:txBody>
      <dsp:txXfrm>
        <a:off x="2763151" y="813863"/>
        <a:ext cx="1161026" cy="696616"/>
      </dsp:txXfrm>
    </dsp:sp>
    <dsp:sp modelId="{12A8D425-F618-48EE-995A-5130E91039BE}">
      <dsp:nvSpPr>
        <dsp:cNvPr id="0" name=""/>
        <dsp:cNvSpPr/>
      </dsp:nvSpPr>
      <dsp:spPr>
        <a:xfrm>
          <a:off x="4040280" y="813863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Daniel </a:t>
          </a:r>
          <a:r>
            <a:rPr lang="en-GB" sz="1400" kern="1200" dirty="0" err="1"/>
            <a:t>Shiel</a:t>
          </a:r>
          <a:r>
            <a:rPr lang="en-GB" sz="1400" kern="1200" dirty="0"/>
            <a:t>, </a:t>
          </a:r>
        </a:p>
      </dsp:txBody>
      <dsp:txXfrm>
        <a:off x="4040280" y="813863"/>
        <a:ext cx="1161026" cy="696616"/>
      </dsp:txXfrm>
    </dsp:sp>
    <dsp:sp modelId="{FC67C8FE-F4AF-4238-89CE-4D63A4AFBB6F}">
      <dsp:nvSpPr>
        <dsp:cNvPr id="0" name=""/>
        <dsp:cNvSpPr/>
      </dsp:nvSpPr>
      <dsp:spPr>
        <a:xfrm>
          <a:off x="208892" y="1626582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Lucy </a:t>
          </a:r>
          <a:r>
            <a:rPr lang="en-GB" sz="1400" kern="1200" dirty="0"/>
            <a:t>Jones, </a:t>
          </a:r>
        </a:p>
      </dsp:txBody>
      <dsp:txXfrm>
        <a:off x="208892" y="1626582"/>
        <a:ext cx="1161026" cy="696616"/>
      </dsp:txXfrm>
    </dsp:sp>
    <dsp:sp modelId="{DD65A1B2-23CA-4DF6-9A5D-E86D21FA5F4D}">
      <dsp:nvSpPr>
        <dsp:cNvPr id="0" name=""/>
        <dsp:cNvSpPr/>
      </dsp:nvSpPr>
      <dsp:spPr>
        <a:xfrm>
          <a:off x="1486021" y="1626582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Kurt Jackson, </a:t>
          </a:r>
        </a:p>
      </dsp:txBody>
      <dsp:txXfrm>
        <a:off x="1486021" y="1626582"/>
        <a:ext cx="1161026" cy="696616"/>
      </dsp:txXfrm>
    </dsp:sp>
    <dsp:sp modelId="{C8FE5EDD-483B-4BC4-A5DF-C448889C8C1D}">
      <dsp:nvSpPr>
        <dsp:cNvPr id="0" name=""/>
        <dsp:cNvSpPr/>
      </dsp:nvSpPr>
      <dsp:spPr>
        <a:xfrm>
          <a:off x="2763151" y="1626582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Debbie Smyth, </a:t>
          </a:r>
        </a:p>
      </dsp:txBody>
      <dsp:txXfrm>
        <a:off x="2763151" y="1626582"/>
        <a:ext cx="1161026" cy="696616"/>
      </dsp:txXfrm>
    </dsp:sp>
    <dsp:sp modelId="{BE3E42CE-8D00-49AF-AA2A-1307BDCA7F10}">
      <dsp:nvSpPr>
        <dsp:cNvPr id="0" name=""/>
        <dsp:cNvSpPr/>
      </dsp:nvSpPr>
      <dsp:spPr>
        <a:xfrm>
          <a:off x="4040280" y="1626582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Paul </a:t>
          </a:r>
          <a:r>
            <a:rPr lang="en-GB" sz="1400" kern="1200" dirty="0" err="1"/>
            <a:t>Catherall</a:t>
          </a:r>
          <a:r>
            <a:rPr lang="en-GB" sz="1400" kern="1200" dirty="0"/>
            <a:t>, </a:t>
          </a:r>
        </a:p>
      </dsp:txBody>
      <dsp:txXfrm>
        <a:off x="4040280" y="1626582"/>
        <a:ext cx="1161026" cy="696616"/>
      </dsp:txXfrm>
    </dsp:sp>
    <dsp:sp modelId="{898F9FFB-E9DD-4EB1-90D2-413CA8FD652E}">
      <dsp:nvSpPr>
        <dsp:cNvPr id="0" name=""/>
        <dsp:cNvSpPr/>
      </dsp:nvSpPr>
      <dsp:spPr>
        <a:xfrm>
          <a:off x="208892" y="2439301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Angie </a:t>
          </a:r>
          <a:r>
            <a:rPr lang="en-GB" sz="1400" kern="1200" dirty="0"/>
            <a:t>Lewin, </a:t>
          </a:r>
        </a:p>
      </dsp:txBody>
      <dsp:txXfrm>
        <a:off x="208892" y="2439301"/>
        <a:ext cx="1161026" cy="696616"/>
      </dsp:txXfrm>
    </dsp:sp>
    <dsp:sp modelId="{A61974CF-5DB2-4151-9EB2-53EE2B627D64}">
      <dsp:nvSpPr>
        <dsp:cNvPr id="0" name=""/>
        <dsp:cNvSpPr/>
      </dsp:nvSpPr>
      <dsp:spPr>
        <a:xfrm>
          <a:off x="1486021" y="2439301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Van Gogh, </a:t>
          </a:r>
          <a:endParaRPr lang="en-GB" sz="1400" kern="1200" dirty="0"/>
        </a:p>
      </dsp:txBody>
      <dsp:txXfrm>
        <a:off x="1486021" y="2439301"/>
        <a:ext cx="1161026" cy="696616"/>
      </dsp:txXfrm>
    </dsp:sp>
    <dsp:sp modelId="{2A86F225-1640-427F-888D-A8546DE943CF}">
      <dsp:nvSpPr>
        <dsp:cNvPr id="0" name=""/>
        <dsp:cNvSpPr/>
      </dsp:nvSpPr>
      <dsp:spPr>
        <a:xfrm>
          <a:off x="2763151" y="2439301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Graham </a:t>
          </a:r>
          <a:r>
            <a:rPr lang="en-GB" sz="1400" kern="1200" dirty="0"/>
            <a:t>Sunderland, </a:t>
          </a:r>
        </a:p>
      </dsp:txBody>
      <dsp:txXfrm>
        <a:off x="2763151" y="2439301"/>
        <a:ext cx="1161026" cy="696616"/>
      </dsp:txXfrm>
    </dsp:sp>
    <dsp:sp modelId="{69B06DBB-11DB-4ECC-9185-0258624A1CC5}">
      <dsp:nvSpPr>
        <dsp:cNvPr id="0" name=""/>
        <dsp:cNvSpPr/>
      </dsp:nvSpPr>
      <dsp:spPr>
        <a:xfrm>
          <a:off x="4040280" y="2439301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Janice </a:t>
          </a:r>
          <a:r>
            <a:rPr lang="en-GB" sz="1400" kern="1200" dirty="0"/>
            <a:t>Caswell, </a:t>
          </a:r>
        </a:p>
      </dsp:txBody>
      <dsp:txXfrm>
        <a:off x="4040280" y="2439301"/>
        <a:ext cx="1161026" cy="696616"/>
      </dsp:txXfrm>
    </dsp:sp>
    <dsp:sp modelId="{CB9DF60A-5643-40CE-BA27-EEE825769ACF}">
      <dsp:nvSpPr>
        <dsp:cNvPr id="0" name=""/>
        <dsp:cNvSpPr/>
      </dsp:nvSpPr>
      <dsp:spPr>
        <a:xfrm>
          <a:off x="208892" y="3252020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Michael </a:t>
          </a:r>
          <a:r>
            <a:rPr lang="en-GB" sz="1400" kern="1200" dirty="0"/>
            <a:t>Wolf, </a:t>
          </a:r>
        </a:p>
      </dsp:txBody>
      <dsp:txXfrm>
        <a:off x="208892" y="3252020"/>
        <a:ext cx="1161026" cy="696616"/>
      </dsp:txXfrm>
    </dsp:sp>
    <dsp:sp modelId="{FE26DFE2-7EEE-4972-B338-B5EEB786A966}">
      <dsp:nvSpPr>
        <dsp:cNvPr id="0" name=""/>
        <dsp:cNvSpPr/>
      </dsp:nvSpPr>
      <dsp:spPr>
        <a:xfrm>
          <a:off x="1486021" y="3252020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Steven </a:t>
          </a:r>
          <a:r>
            <a:rPr lang="en-GB" sz="1400" kern="1200" dirty="0" err="1"/>
            <a:t>Javiel</a:t>
          </a:r>
          <a:r>
            <a:rPr lang="en-GB" sz="1400" kern="1200" dirty="0"/>
            <a:t>, </a:t>
          </a:r>
        </a:p>
      </dsp:txBody>
      <dsp:txXfrm>
        <a:off x="1486021" y="3252020"/>
        <a:ext cx="1161026" cy="696616"/>
      </dsp:txXfrm>
    </dsp:sp>
    <dsp:sp modelId="{D7753DF8-8FD7-4E5C-9DF2-E41549B6E7AB}">
      <dsp:nvSpPr>
        <dsp:cNvPr id="0" name=""/>
        <dsp:cNvSpPr/>
      </dsp:nvSpPr>
      <dsp:spPr>
        <a:xfrm>
          <a:off x="2763151" y="3252020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Brian </a:t>
          </a:r>
          <a:r>
            <a:rPr lang="en-GB" sz="1400" kern="1200" dirty="0"/>
            <a:t>Wells, </a:t>
          </a:r>
        </a:p>
      </dsp:txBody>
      <dsp:txXfrm>
        <a:off x="2763151" y="3252020"/>
        <a:ext cx="1161026" cy="696616"/>
      </dsp:txXfrm>
    </dsp:sp>
    <dsp:sp modelId="{FB5DA317-8CA0-4240-B294-3AE06CC3518A}">
      <dsp:nvSpPr>
        <dsp:cNvPr id="0" name=""/>
        <dsp:cNvSpPr/>
      </dsp:nvSpPr>
      <dsp:spPr>
        <a:xfrm>
          <a:off x="4040280" y="3252020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David </a:t>
          </a:r>
          <a:r>
            <a:rPr lang="en-GB" sz="1400" kern="1200" dirty="0" err="1"/>
            <a:t>Hockney</a:t>
          </a:r>
          <a:r>
            <a:rPr lang="en-GB" sz="1400" kern="1200" dirty="0"/>
            <a:t>, </a:t>
          </a:r>
        </a:p>
      </dsp:txBody>
      <dsp:txXfrm>
        <a:off x="4040280" y="3252020"/>
        <a:ext cx="1161026" cy="696616"/>
      </dsp:txXfrm>
    </dsp:sp>
    <dsp:sp modelId="{B9C4EFED-7923-43D7-9632-531B0CA7C483}">
      <dsp:nvSpPr>
        <dsp:cNvPr id="0" name=""/>
        <dsp:cNvSpPr/>
      </dsp:nvSpPr>
      <dsp:spPr>
        <a:xfrm>
          <a:off x="208892" y="4064738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Chris </a:t>
          </a:r>
          <a:r>
            <a:rPr lang="en-GB" sz="1400" kern="1200" dirty="0"/>
            <a:t>Jordan, </a:t>
          </a:r>
        </a:p>
      </dsp:txBody>
      <dsp:txXfrm>
        <a:off x="208892" y="4064738"/>
        <a:ext cx="1161026" cy="696616"/>
      </dsp:txXfrm>
    </dsp:sp>
    <dsp:sp modelId="{9EFB4C61-EF4A-4759-B015-EAE1AE931534}">
      <dsp:nvSpPr>
        <dsp:cNvPr id="0" name=""/>
        <dsp:cNvSpPr/>
      </dsp:nvSpPr>
      <dsp:spPr>
        <a:xfrm>
          <a:off x="1486021" y="4064738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Henri </a:t>
          </a:r>
          <a:r>
            <a:rPr lang="en-GB" sz="1400" kern="1200" dirty="0"/>
            <a:t>Cartier–</a:t>
          </a:r>
          <a:r>
            <a:rPr lang="en-GB" sz="1400" kern="1200" dirty="0" err="1"/>
            <a:t>Bresson</a:t>
          </a:r>
          <a:r>
            <a:rPr lang="en-GB" sz="1400" kern="1200" dirty="0"/>
            <a:t>, </a:t>
          </a:r>
        </a:p>
      </dsp:txBody>
      <dsp:txXfrm>
        <a:off x="1486021" y="4064738"/>
        <a:ext cx="1161026" cy="696616"/>
      </dsp:txXfrm>
    </dsp:sp>
    <dsp:sp modelId="{8C07E4E1-D0C5-490C-9DC9-5D20C36F5AEB}">
      <dsp:nvSpPr>
        <dsp:cNvPr id="0" name=""/>
        <dsp:cNvSpPr/>
      </dsp:nvSpPr>
      <dsp:spPr>
        <a:xfrm>
          <a:off x="2763151" y="4064738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Tyler </a:t>
          </a:r>
          <a:r>
            <a:rPr lang="en-GB" sz="1400" kern="1200" dirty="0"/>
            <a:t>Burke, Dolan </a:t>
          </a:r>
          <a:r>
            <a:rPr lang="en-GB" sz="1400" kern="1200" dirty="0" err="1"/>
            <a:t>Geiman</a:t>
          </a:r>
          <a:r>
            <a:rPr lang="en-GB" sz="1400" kern="1200" dirty="0"/>
            <a:t>, </a:t>
          </a:r>
        </a:p>
      </dsp:txBody>
      <dsp:txXfrm>
        <a:off x="2763151" y="4064738"/>
        <a:ext cx="1161026" cy="696616"/>
      </dsp:txXfrm>
    </dsp:sp>
    <dsp:sp modelId="{81FDD4A9-C237-4041-A0C1-506EF00B5C79}">
      <dsp:nvSpPr>
        <dsp:cNvPr id="0" name=""/>
        <dsp:cNvSpPr/>
      </dsp:nvSpPr>
      <dsp:spPr>
        <a:xfrm>
          <a:off x="4040280" y="4064738"/>
          <a:ext cx="1161026" cy="696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Ben Watts</a:t>
          </a:r>
        </a:p>
      </dsp:txBody>
      <dsp:txXfrm>
        <a:off x="4040280" y="4064738"/>
        <a:ext cx="1161026" cy="696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CF74A-BD61-4B3D-A8ED-CACFD042739C}">
      <dsp:nvSpPr>
        <dsp:cNvPr id="0" name=""/>
        <dsp:cNvSpPr/>
      </dsp:nvSpPr>
      <dsp:spPr>
        <a:xfrm>
          <a:off x="120829" y="1326"/>
          <a:ext cx="1535546" cy="921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Val Hunt, </a:t>
          </a:r>
        </a:p>
      </dsp:txBody>
      <dsp:txXfrm>
        <a:off x="120829" y="1326"/>
        <a:ext cx="1535546" cy="921327"/>
      </dsp:txXfrm>
    </dsp:sp>
    <dsp:sp modelId="{84F27930-2108-4BC7-BAD8-CD46AF1F5EA3}">
      <dsp:nvSpPr>
        <dsp:cNvPr id="0" name=""/>
        <dsp:cNvSpPr/>
      </dsp:nvSpPr>
      <dsp:spPr>
        <a:xfrm>
          <a:off x="1809930" y="1326"/>
          <a:ext cx="1535546" cy="921327"/>
        </a:xfrm>
        <a:prstGeom prst="rect">
          <a:avLst/>
        </a:prstGeom>
        <a:solidFill>
          <a:schemeClr val="accent3">
            <a:hueOff val="362341"/>
            <a:satOff val="2447"/>
            <a:lumOff val="-113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Ed Fairburn</a:t>
          </a:r>
        </a:p>
      </dsp:txBody>
      <dsp:txXfrm>
        <a:off x="1809930" y="1326"/>
        <a:ext cx="1535546" cy="921327"/>
      </dsp:txXfrm>
    </dsp:sp>
    <dsp:sp modelId="{A4D68C93-1254-4E7A-A3F0-48AEED105BD4}">
      <dsp:nvSpPr>
        <dsp:cNvPr id="0" name=""/>
        <dsp:cNvSpPr/>
      </dsp:nvSpPr>
      <dsp:spPr>
        <a:xfrm>
          <a:off x="3499031" y="1326"/>
          <a:ext cx="1535546" cy="921327"/>
        </a:xfrm>
        <a:prstGeom prst="rect">
          <a:avLst/>
        </a:prstGeom>
        <a:solidFill>
          <a:schemeClr val="accent3">
            <a:hueOff val="724681"/>
            <a:satOff val="4893"/>
            <a:lumOff val="-226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Rowan </a:t>
          </a:r>
          <a:r>
            <a:rPr lang="en-GB" sz="2300" kern="1200" dirty="0" err="1"/>
            <a:t>Mersh</a:t>
          </a:r>
          <a:r>
            <a:rPr lang="en-GB" sz="2300" kern="1200" dirty="0"/>
            <a:t>, </a:t>
          </a:r>
        </a:p>
      </dsp:txBody>
      <dsp:txXfrm>
        <a:off x="3499031" y="1326"/>
        <a:ext cx="1535546" cy="921327"/>
      </dsp:txXfrm>
    </dsp:sp>
    <dsp:sp modelId="{B2F448A2-FDB3-40AA-8EF9-42E9B9C9E01F}">
      <dsp:nvSpPr>
        <dsp:cNvPr id="0" name=""/>
        <dsp:cNvSpPr/>
      </dsp:nvSpPr>
      <dsp:spPr>
        <a:xfrm>
          <a:off x="120829" y="1076208"/>
          <a:ext cx="1535546" cy="921327"/>
        </a:xfrm>
        <a:prstGeom prst="rect">
          <a:avLst/>
        </a:prstGeom>
        <a:solidFill>
          <a:schemeClr val="accent3">
            <a:hueOff val="1087022"/>
            <a:satOff val="7339"/>
            <a:lumOff val="-340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Jennifer </a:t>
          </a:r>
          <a:r>
            <a:rPr lang="en-GB" sz="2300" kern="1200" dirty="0" err="1"/>
            <a:t>Booher</a:t>
          </a:r>
          <a:r>
            <a:rPr lang="en-GB" sz="2300" kern="1200" dirty="0"/>
            <a:t> </a:t>
          </a:r>
        </a:p>
      </dsp:txBody>
      <dsp:txXfrm>
        <a:off x="120829" y="1076208"/>
        <a:ext cx="1535546" cy="921327"/>
      </dsp:txXfrm>
    </dsp:sp>
    <dsp:sp modelId="{0CBF0092-8D8B-4C31-97C8-762B313E5B11}">
      <dsp:nvSpPr>
        <dsp:cNvPr id="0" name=""/>
        <dsp:cNvSpPr/>
      </dsp:nvSpPr>
      <dsp:spPr>
        <a:xfrm>
          <a:off x="1809930" y="1076208"/>
          <a:ext cx="1535546" cy="921327"/>
        </a:xfrm>
        <a:prstGeom prst="rect">
          <a:avLst/>
        </a:prstGeom>
        <a:solidFill>
          <a:schemeClr val="accent3">
            <a:hueOff val="1449363"/>
            <a:satOff val="9786"/>
            <a:lumOff val="-453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Sarah Lugg</a:t>
          </a:r>
        </a:p>
      </dsp:txBody>
      <dsp:txXfrm>
        <a:off x="1809930" y="1076208"/>
        <a:ext cx="1535546" cy="921327"/>
      </dsp:txXfrm>
    </dsp:sp>
    <dsp:sp modelId="{4EB84F75-7EA3-43C2-BBA1-B4DE2305D358}">
      <dsp:nvSpPr>
        <dsp:cNvPr id="0" name=""/>
        <dsp:cNvSpPr/>
      </dsp:nvSpPr>
      <dsp:spPr>
        <a:xfrm>
          <a:off x="3499031" y="1076208"/>
          <a:ext cx="1535546" cy="921327"/>
        </a:xfrm>
        <a:prstGeom prst="rect">
          <a:avLst/>
        </a:prstGeom>
        <a:solidFill>
          <a:schemeClr val="accent3">
            <a:hueOff val="1811704"/>
            <a:satOff val="12232"/>
            <a:lumOff val="-567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Katie </a:t>
          </a:r>
          <a:r>
            <a:rPr lang="en-GB" sz="2300" kern="1200" dirty="0" err="1"/>
            <a:t>Essam</a:t>
          </a:r>
          <a:endParaRPr lang="en-GB" sz="2300" kern="1200" dirty="0"/>
        </a:p>
      </dsp:txBody>
      <dsp:txXfrm>
        <a:off x="3499031" y="1076208"/>
        <a:ext cx="1535546" cy="921327"/>
      </dsp:txXfrm>
    </dsp:sp>
    <dsp:sp modelId="{BCDD74F6-1A30-423D-A269-C530B256A25B}">
      <dsp:nvSpPr>
        <dsp:cNvPr id="0" name=""/>
        <dsp:cNvSpPr/>
      </dsp:nvSpPr>
      <dsp:spPr>
        <a:xfrm>
          <a:off x="120829" y="2151091"/>
          <a:ext cx="1535546" cy="921327"/>
        </a:xfrm>
        <a:prstGeom prst="rect">
          <a:avLst/>
        </a:prstGeom>
        <a:solidFill>
          <a:schemeClr val="accent3">
            <a:hueOff val="2174044"/>
            <a:satOff val="14679"/>
            <a:lumOff val="-680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Karen Margolis</a:t>
          </a:r>
        </a:p>
      </dsp:txBody>
      <dsp:txXfrm>
        <a:off x="120829" y="2151091"/>
        <a:ext cx="1535546" cy="921327"/>
      </dsp:txXfrm>
    </dsp:sp>
    <dsp:sp modelId="{A832C123-2DC5-43DC-A2F9-C068610C31B6}">
      <dsp:nvSpPr>
        <dsp:cNvPr id="0" name=""/>
        <dsp:cNvSpPr/>
      </dsp:nvSpPr>
      <dsp:spPr>
        <a:xfrm>
          <a:off x="1809930" y="2151091"/>
          <a:ext cx="1535546" cy="921327"/>
        </a:xfrm>
        <a:prstGeom prst="rect">
          <a:avLst/>
        </a:prstGeom>
        <a:solidFill>
          <a:schemeClr val="accent3">
            <a:hueOff val="2536385"/>
            <a:satOff val="17125"/>
            <a:lumOff val="-794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Kirsty Whitlock</a:t>
          </a:r>
        </a:p>
      </dsp:txBody>
      <dsp:txXfrm>
        <a:off x="1809930" y="2151091"/>
        <a:ext cx="1535546" cy="921327"/>
      </dsp:txXfrm>
    </dsp:sp>
    <dsp:sp modelId="{60DD2F48-255D-4DA1-88DD-B3AD00FB5AD6}">
      <dsp:nvSpPr>
        <dsp:cNvPr id="0" name=""/>
        <dsp:cNvSpPr/>
      </dsp:nvSpPr>
      <dsp:spPr>
        <a:xfrm>
          <a:off x="3499031" y="2151091"/>
          <a:ext cx="1535546" cy="921327"/>
        </a:xfrm>
        <a:prstGeom prst="rect">
          <a:avLst/>
        </a:prstGeom>
        <a:solidFill>
          <a:schemeClr val="accent3">
            <a:hueOff val="2898726"/>
            <a:satOff val="19572"/>
            <a:lumOff val="-90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Mark Powell</a:t>
          </a:r>
        </a:p>
      </dsp:txBody>
      <dsp:txXfrm>
        <a:off x="3499031" y="2151091"/>
        <a:ext cx="1535546" cy="921327"/>
      </dsp:txXfrm>
    </dsp:sp>
    <dsp:sp modelId="{CDF876C4-41D4-44CE-AF79-35C91B886859}">
      <dsp:nvSpPr>
        <dsp:cNvPr id="0" name=""/>
        <dsp:cNvSpPr/>
      </dsp:nvSpPr>
      <dsp:spPr>
        <a:xfrm>
          <a:off x="120829" y="3225973"/>
          <a:ext cx="1535546" cy="921327"/>
        </a:xfrm>
        <a:prstGeom prst="rect">
          <a:avLst/>
        </a:prstGeom>
        <a:solidFill>
          <a:schemeClr val="accent3">
            <a:hueOff val="3261067"/>
            <a:satOff val="22018"/>
            <a:lumOff val="-1021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John Clang</a:t>
          </a:r>
        </a:p>
      </dsp:txBody>
      <dsp:txXfrm>
        <a:off x="120829" y="3225973"/>
        <a:ext cx="1535546" cy="921327"/>
      </dsp:txXfrm>
    </dsp:sp>
    <dsp:sp modelId="{999790A4-E0BA-4846-9EB9-D979CE7428DA}">
      <dsp:nvSpPr>
        <dsp:cNvPr id="0" name=""/>
        <dsp:cNvSpPr/>
      </dsp:nvSpPr>
      <dsp:spPr>
        <a:xfrm>
          <a:off x="1809930" y="3225973"/>
          <a:ext cx="1535546" cy="921327"/>
        </a:xfrm>
        <a:prstGeom prst="rect">
          <a:avLst/>
        </a:prstGeom>
        <a:solidFill>
          <a:schemeClr val="accent3">
            <a:hueOff val="3623408"/>
            <a:satOff val="24465"/>
            <a:lumOff val="-1134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Teresa Lim</a:t>
          </a:r>
        </a:p>
      </dsp:txBody>
      <dsp:txXfrm>
        <a:off x="1809930" y="3225973"/>
        <a:ext cx="1535546" cy="921327"/>
      </dsp:txXfrm>
    </dsp:sp>
    <dsp:sp modelId="{AF642B1D-6FFF-4794-A006-492E485F866D}">
      <dsp:nvSpPr>
        <dsp:cNvPr id="0" name=""/>
        <dsp:cNvSpPr/>
      </dsp:nvSpPr>
      <dsp:spPr>
        <a:xfrm>
          <a:off x="3499031" y="3225973"/>
          <a:ext cx="1535546" cy="921327"/>
        </a:xfrm>
        <a:prstGeom prst="rect">
          <a:avLst/>
        </a:prstGeom>
        <a:solidFill>
          <a:schemeClr val="accent3">
            <a:hueOff val="3985748"/>
            <a:satOff val="26911"/>
            <a:lumOff val="-1248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Louise </a:t>
          </a:r>
          <a:r>
            <a:rPr lang="en-GB" sz="2300" kern="1200" dirty="0" err="1"/>
            <a:t>Nippierd</a:t>
          </a:r>
          <a:r>
            <a:rPr lang="en-GB" sz="2300" kern="1200" dirty="0"/>
            <a:t>, </a:t>
          </a:r>
        </a:p>
      </dsp:txBody>
      <dsp:txXfrm>
        <a:off x="3499031" y="3225973"/>
        <a:ext cx="1535546" cy="921327"/>
      </dsp:txXfrm>
    </dsp:sp>
    <dsp:sp modelId="{287EA9B1-C658-452B-AD27-AB0AC1CD19FA}">
      <dsp:nvSpPr>
        <dsp:cNvPr id="0" name=""/>
        <dsp:cNvSpPr/>
      </dsp:nvSpPr>
      <dsp:spPr>
        <a:xfrm>
          <a:off x="120829" y="4300855"/>
          <a:ext cx="1535546" cy="921327"/>
        </a:xfrm>
        <a:prstGeom prst="rect">
          <a:avLst/>
        </a:prstGeom>
        <a:solidFill>
          <a:schemeClr val="accent3">
            <a:hueOff val="4348089"/>
            <a:satOff val="29358"/>
            <a:lumOff val="-1361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Susan </a:t>
          </a:r>
          <a:r>
            <a:rPr lang="en-GB" sz="2300" kern="1200" dirty="0"/>
            <a:t>Stockwell, </a:t>
          </a:r>
        </a:p>
      </dsp:txBody>
      <dsp:txXfrm>
        <a:off x="120829" y="4300855"/>
        <a:ext cx="1535546" cy="921327"/>
      </dsp:txXfrm>
    </dsp:sp>
    <dsp:sp modelId="{3700917E-CFB4-49DE-9512-DA1FB7B78DB9}">
      <dsp:nvSpPr>
        <dsp:cNvPr id="0" name=""/>
        <dsp:cNvSpPr/>
      </dsp:nvSpPr>
      <dsp:spPr>
        <a:xfrm>
          <a:off x="1809930" y="4300855"/>
          <a:ext cx="1535546" cy="921327"/>
        </a:xfrm>
        <a:prstGeom prst="rect">
          <a:avLst/>
        </a:prstGeom>
        <a:solidFill>
          <a:schemeClr val="accent3">
            <a:hueOff val="4710429"/>
            <a:satOff val="31804"/>
            <a:lumOff val="-1474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Vivienne </a:t>
          </a:r>
          <a:r>
            <a:rPr lang="en-GB" sz="2300" kern="1200" dirty="0"/>
            <a:t>Westwood, </a:t>
          </a:r>
        </a:p>
      </dsp:txBody>
      <dsp:txXfrm>
        <a:off x="1809930" y="4300855"/>
        <a:ext cx="1535546" cy="921327"/>
      </dsp:txXfrm>
    </dsp:sp>
    <dsp:sp modelId="{6ABA1045-BCB6-4E20-9320-4FEA0C1EE8EB}">
      <dsp:nvSpPr>
        <dsp:cNvPr id="0" name=""/>
        <dsp:cNvSpPr/>
      </dsp:nvSpPr>
      <dsp:spPr>
        <a:xfrm>
          <a:off x="3499031" y="4300855"/>
          <a:ext cx="1535546" cy="921327"/>
        </a:xfrm>
        <a:prstGeom prst="rect">
          <a:avLst/>
        </a:prstGeom>
        <a:solidFill>
          <a:schemeClr val="accent3">
            <a:hueOff val="5072770"/>
            <a:satOff val="34251"/>
            <a:lumOff val="-1588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Nancy Judd</a:t>
          </a:r>
        </a:p>
      </dsp:txBody>
      <dsp:txXfrm>
        <a:off x="3499031" y="4300855"/>
        <a:ext cx="1535546" cy="921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A8AC-FD24-4A62-8799-5A193F1B85F4}">
      <dsp:nvSpPr>
        <dsp:cNvPr id="0" name=""/>
        <dsp:cNvSpPr/>
      </dsp:nvSpPr>
      <dsp:spPr>
        <a:xfrm>
          <a:off x="758857" y="17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Start with everything you can think of that links</a:t>
          </a:r>
        </a:p>
      </dsp:txBody>
      <dsp:txXfrm>
        <a:off x="758857" y="17"/>
        <a:ext cx="2754896" cy="1652937"/>
      </dsp:txXfrm>
    </dsp:sp>
    <dsp:sp modelId="{B587645B-199B-40E0-9912-B72D61039058}">
      <dsp:nvSpPr>
        <dsp:cNvPr id="0" name=""/>
        <dsp:cNvSpPr/>
      </dsp:nvSpPr>
      <dsp:spPr>
        <a:xfrm>
          <a:off x="3789243" y="17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Remember to add links to links</a:t>
          </a:r>
        </a:p>
      </dsp:txBody>
      <dsp:txXfrm>
        <a:off x="3789243" y="17"/>
        <a:ext cx="2754896" cy="1652937"/>
      </dsp:txXfrm>
    </dsp:sp>
    <dsp:sp modelId="{3C61F168-C9F8-4CFD-ADC5-E164F880FE00}">
      <dsp:nvSpPr>
        <dsp:cNvPr id="0" name=""/>
        <dsp:cNvSpPr/>
      </dsp:nvSpPr>
      <dsp:spPr>
        <a:xfrm>
          <a:off x="6819629" y="17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Add any books or novels </a:t>
          </a:r>
        </a:p>
      </dsp:txBody>
      <dsp:txXfrm>
        <a:off x="6819629" y="17"/>
        <a:ext cx="2754896" cy="1652937"/>
      </dsp:txXfrm>
    </dsp:sp>
    <dsp:sp modelId="{EDBD261D-BC4C-4890-AB9E-FDA43F6F3CB0}">
      <dsp:nvSpPr>
        <dsp:cNvPr id="0" name=""/>
        <dsp:cNvSpPr/>
      </dsp:nvSpPr>
      <dsp:spPr>
        <a:xfrm>
          <a:off x="758857" y="1928444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Add any films, tv or music </a:t>
          </a:r>
        </a:p>
      </dsp:txBody>
      <dsp:txXfrm>
        <a:off x="758857" y="1928444"/>
        <a:ext cx="2754896" cy="1652937"/>
      </dsp:txXfrm>
    </dsp:sp>
    <dsp:sp modelId="{6DEAA1C8-CF04-4A5A-B680-34A6305BA43F}">
      <dsp:nvSpPr>
        <dsp:cNvPr id="0" name=""/>
        <dsp:cNvSpPr/>
      </dsp:nvSpPr>
      <dsp:spPr>
        <a:xfrm>
          <a:off x="3789243" y="1928444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Add any news stories</a:t>
          </a:r>
        </a:p>
      </dsp:txBody>
      <dsp:txXfrm>
        <a:off x="3789243" y="1928444"/>
        <a:ext cx="2754896" cy="1652937"/>
      </dsp:txXfrm>
    </dsp:sp>
    <dsp:sp modelId="{6DFD53CC-63BF-462E-9602-449050893680}">
      <dsp:nvSpPr>
        <dsp:cNvPr id="0" name=""/>
        <dsp:cNvSpPr/>
      </dsp:nvSpPr>
      <dsp:spPr>
        <a:xfrm>
          <a:off x="6819629" y="1928444"/>
          <a:ext cx="2754896" cy="165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Add any personal events </a:t>
          </a:r>
        </a:p>
      </dsp:txBody>
      <dsp:txXfrm>
        <a:off x="6819629" y="1928444"/>
        <a:ext cx="2754896" cy="1652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D813D-E4F4-4ABC-BFDB-00AC99521331}">
      <dsp:nvSpPr>
        <dsp:cNvPr id="0" name=""/>
        <dsp:cNvSpPr/>
      </dsp:nvSpPr>
      <dsp:spPr>
        <a:xfrm>
          <a:off x="0" y="467650"/>
          <a:ext cx="2956718" cy="17740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 visual mind map (collage) of artists/designers that relate to your theme</a:t>
          </a:r>
        </a:p>
      </dsp:txBody>
      <dsp:txXfrm>
        <a:off x="0" y="467650"/>
        <a:ext cx="2956718" cy="1774031"/>
      </dsp:txXfrm>
    </dsp:sp>
    <dsp:sp modelId="{8C50CF93-EB07-4FCE-8321-D4B1397BEFF1}">
      <dsp:nvSpPr>
        <dsp:cNvPr id="0" name=""/>
        <dsp:cNvSpPr/>
      </dsp:nvSpPr>
      <dsp:spPr>
        <a:xfrm>
          <a:off x="3252390" y="467650"/>
          <a:ext cx="2956718" cy="17740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Take relevant and interesting photographs exploring your chosen theme</a:t>
          </a:r>
        </a:p>
      </dsp:txBody>
      <dsp:txXfrm>
        <a:off x="3252390" y="467650"/>
        <a:ext cx="2956718" cy="1774031"/>
      </dsp:txXfrm>
    </dsp:sp>
    <dsp:sp modelId="{1BBA54DD-DC2B-4EC1-83DA-A56B2691C9B0}">
      <dsp:nvSpPr>
        <dsp:cNvPr id="0" name=""/>
        <dsp:cNvSpPr/>
      </dsp:nvSpPr>
      <dsp:spPr>
        <a:xfrm>
          <a:off x="6504781" y="467650"/>
          <a:ext cx="2956718" cy="17740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Use the support materials to create some </a:t>
          </a:r>
          <a:r>
            <a:rPr lang="en-GB" sz="2400" kern="1200"/>
            <a:t>expressive drawings</a:t>
          </a:r>
          <a:endParaRPr lang="en-GB" sz="2400" kern="1200" dirty="0"/>
        </a:p>
      </dsp:txBody>
      <dsp:txXfrm>
        <a:off x="6504781" y="467650"/>
        <a:ext cx="2956718" cy="1774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5441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611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93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26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D742138-2431-4603-92D2-371DAFD0CBEB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F43CEEC-80F8-4E64-BB1F-ADF0096CBA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801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42754"/>
            <a:ext cx="458760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GB" sz="4000" dirty="0">
                <a:solidFill>
                  <a:sysClr val="windowText" lastClr="000000"/>
                </a:solidFill>
              </a:rPr>
              <a:t>Aging and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843" y="242754"/>
            <a:ext cx="6802457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ysClr val="windowText" lastClr="000000"/>
                </a:solidFill>
              </a:rPr>
              <a:t>Identity, portraiture, story-telling and hobbies, age, decay, maturity, youth, memories, generations, culture, appearance, childhood, dementia, old age, history, era, nostalgia.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83490"/>
            <a:ext cx="2743200" cy="2063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20" y="1783490"/>
            <a:ext cx="3094979" cy="3675288"/>
          </a:xfrm>
          <a:prstGeom prst="rect">
            <a:avLst/>
          </a:prstGeom>
        </p:spPr>
      </p:pic>
      <p:pic>
        <p:nvPicPr>
          <p:cNvPr id="7" name="Picture 2" descr="http://1.2.3.10/bmi/www.photoq.nl/media/agenda/old/000003/000009/002691/b94cfffea2f2a5a8bb6b3cc2359b98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3888602"/>
            <a:ext cx="3452731" cy="27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1.2.3.13/bmi/www.wonderlandmagazine.com/blog/wp-content/uploads/2009/03/marcus-harvey-maggie-2009-xv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804" y="4306985"/>
            <a:ext cx="1923495" cy="2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9461231"/>
              </p:ext>
            </p:extLst>
          </p:nvPr>
        </p:nvGraphicFramePr>
        <p:xfrm>
          <a:off x="381001" y="1566169"/>
          <a:ext cx="5419078" cy="523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011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1001" y="242754"/>
            <a:ext cx="5410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1"/>
                </a:solidFill>
              </a:rPr>
              <a:t>Surfaces of Nature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43600" y="242754"/>
            <a:ext cx="59817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Nature forms, ground surfaces, patterns and textures. Opposite: geometric / tessellation. Rural vs urban. Animals, recycling, climate change. Bactria, microbiology.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1647"/>
              </p:ext>
            </p:extLst>
          </p:nvPr>
        </p:nvGraphicFramePr>
        <p:xfrm>
          <a:off x="420087" y="1498600"/>
          <a:ext cx="5371114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72" y="1242539"/>
            <a:ext cx="2765827" cy="28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31" b="6393"/>
          <a:stretch/>
        </p:blipFill>
        <p:spPr>
          <a:xfrm>
            <a:off x="5943600" y="1874783"/>
            <a:ext cx="3105150" cy="317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7" b="898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14" y="3578999"/>
            <a:ext cx="3767035" cy="376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95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1" y="242754"/>
            <a:ext cx="54102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Memories &amp; Moments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242754"/>
            <a:ext cx="59817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Memories, personal possessions, relationships, meetings, experiences, historical moments, fiction, story telling, illustration, news, fact vs fiction, future. 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077570"/>
              </p:ext>
            </p:extLst>
          </p:nvPr>
        </p:nvGraphicFramePr>
        <p:xfrm>
          <a:off x="381001" y="1581150"/>
          <a:ext cx="54102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9" y="1581150"/>
            <a:ext cx="3108811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1.2.3.10/bmi/www.matthewlangley.com/blog/uploaded_images/jim_goldberg-7798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71" y="1581150"/>
            <a:ext cx="2107668" cy="278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lumni.uvm.edu/vq/spring06/images/biodiese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21" y="3942528"/>
            <a:ext cx="2209800" cy="278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8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2" y="242754"/>
            <a:ext cx="54102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1"/>
                </a:solidFill>
              </a:rPr>
              <a:t>Urban life &amp;  Architecture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242754"/>
            <a:ext cx="59817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Journeys, landscapes, location, memories, architecture, youth culture, music, graffiti, street art,  fashion, travel, urban vs rural, old vs new, rich vs poor.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2" y="1638300"/>
          <a:ext cx="54102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969629"/>
            <a:ext cx="3955365" cy="338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483364"/>
            <a:ext cx="2730500" cy="21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78" y="4512682"/>
            <a:ext cx="3130370" cy="217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20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4" y="179388"/>
            <a:ext cx="3915500" cy="10772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GB" b="1" dirty="0"/>
              <a:t>Travel, Culture &amp; Pattern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267376"/>
              </p:ext>
            </p:extLst>
          </p:nvPr>
        </p:nvGraphicFramePr>
        <p:xfrm>
          <a:off x="159543" y="1466850"/>
          <a:ext cx="5155407" cy="522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07411"/>
            <a:ext cx="2643187" cy="265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4"/>
          <a:stretch/>
        </p:blipFill>
        <p:spPr>
          <a:xfrm>
            <a:off x="9301163" y="4235767"/>
            <a:ext cx="2643187" cy="2520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3584" y="179388"/>
            <a:ext cx="763076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GB" sz="2000" dirty="0"/>
              <a:t>Journeys, Travel, mode of travel, Country's’, Culture, Religion, was of life, Holiday, Fashion, Patterns, Nature [from other country's’] Science</a:t>
            </a:r>
          </a:p>
        </p:txBody>
      </p:sp>
      <p:pic>
        <p:nvPicPr>
          <p:cNvPr id="1026" name="Picture 2" descr="Karen Margolis, 8 layers of maps + watercolor. Could see this with newspaper, great art inspiration that many grade levels can do! gilbertDIY.wordpress.com pinterest.com/gilbertDI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06" y="1242060"/>
            <a:ext cx="2073636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w Wanderlust by Teresa Li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54" y="1242060"/>
            <a:ext cx="1952452" cy="29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rsty whitlock - Hom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6" y="4232732"/>
            <a:ext cx="1727440" cy="25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 Portraits Drawn on Maps and Star Charts by Ed Fairburn | Coloss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08" y="3975775"/>
            <a:ext cx="1897821" cy="27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8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dmap - Piña">
            <a:extLst>
              <a:ext uri="{FF2B5EF4-FFF2-40B4-BE49-F238E27FC236}">
                <a16:creationId xmlns:a16="http://schemas.microsoft.com/office/drawing/2014/main" id="{BD97A621-32AF-4C16-86DE-DAA00624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" y="-1930676"/>
            <a:ext cx="11718234" cy="87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C8A93A-1C6B-4F09-98FC-0F49FC18D1D1}"/>
              </a:ext>
            </a:extLst>
          </p:cNvPr>
          <p:cNvSpPr/>
          <p:nvPr/>
        </p:nvSpPr>
        <p:spPr>
          <a:xfrm>
            <a:off x="-109330" y="367748"/>
            <a:ext cx="12553120" cy="18039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EA313-77D0-4D9F-9E34-C95A2B81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5" y="367748"/>
            <a:ext cx="11598965" cy="18039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300" b="1" dirty="0"/>
              <a:t>Mind Map: </a:t>
            </a:r>
            <a:r>
              <a:rPr lang="en-GB" sz="4300" dirty="0"/>
              <a:t>From either your own theme or one of the ones we have suggested, create a mind map of everything you can think of.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1C43B6-1420-4353-9D29-05B1BD569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723376"/>
              </p:ext>
            </p:extLst>
          </p:nvPr>
        </p:nvGraphicFramePr>
        <p:xfrm>
          <a:off x="1295399" y="2683565"/>
          <a:ext cx="1033338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3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1A8AC-FD24-4A62-8799-5A193F1B8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7645B-199B-40E0-9912-B72D6103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1F168-C9F8-4CFD-ADC5-E164F880F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D261D-BC4C-4890-AB9E-FDA43F6F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AA1C8-CF04-4A5A-B680-34A6305BA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FD53CC-63BF-462E-9602-449050893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4ED6-48BF-4E6B-A34F-2798EBBA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300" y="1788454"/>
            <a:ext cx="9461500" cy="1640546"/>
          </a:xfrm>
        </p:spPr>
        <p:txBody>
          <a:bodyPr>
            <a:normAutofit/>
          </a:bodyPr>
          <a:lstStyle/>
          <a:p>
            <a:r>
              <a:rPr lang="en-GB" sz="3600" dirty="0"/>
              <a:t>Make sure you complete the following tasks for your first lesson in September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26B9E-79A1-4328-9AEC-3B9A23B8D37B}"/>
              </a:ext>
            </a:extLst>
          </p:cNvPr>
          <p:cNvSpPr/>
          <p:nvPr/>
        </p:nvSpPr>
        <p:spPr>
          <a:xfrm>
            <a:off x="4265898" y="304184"/>
            <a:ext cx="59603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>
                <a:solidFill>
                  <a:schemeClr val="accent2">
                    <a:lumMod val="50000"/>
                  </a:schemeClr>
                </a:solidFill>
              </a:rPr>
              <a:t>Summer Task: </a:t>
            </a:r>
            <a:endParaRPr lang="en-GB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5D6C5B-A817-435A-B20D-16BFB88B0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80501"/>
              </p:ext>
            </p:extLst>
          </p:nvPr>
        </p:nvGraphicFramePr>
        <p:xfrm>
          <a:off x="1384300" y="3251200"/>
          <a:ext cx="94615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3123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E4AFEF95D3488C9FD633267E7521" ma:contentTypeVersion="18" ma:contentTypeDescription="Create a new document." ma:contentTypeScope="" ma:versionID="5cbe235f10a2d1d60ca94f7a965a8517">
  <xsd:schema xmlns:xsd="http://www.w3.org/2001/XMLSchema" xmlns:xs="http://www.w3.org/2001/XMLSchema" xmlns:p="http://schemas.microsoft.com/office/2006/metadata/properties" xmlns:ns2="1c929654-2473-4211-8ee6-a950627cc2eb" xmlns:ns3="5cbb70a0-51aa-4b9b-a53b-f039c9636d9a" targetNamespace="http://schemas.microsoft.com/office/2006/metadata/properties" ma:root="true" ma:fieldsID="b87c7e1b756c5cb080550cda18694314" ns2:_="" ns3:_="">
    <xsd:import namespace="1c929654-2473-4211-8ee6-a950627cc2eb"/>
    <xsd:import namespace="5cbb70a0-51aa-4b9b-a53b-f039c9636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29654-2473-4211-8ee6-a950627cc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725bcc-4bff-48db-9f33-da411d5cb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b70a0-51aa-4b9b-a53b-f039c9636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0ef787-b0d1-4363-8720-ac79ba881236}" ma:internalName="TaxCatchAll" ma:showField="CatchAllData" ma:web="5cbb70a0-51aa-4b9b-a53b-f039c9636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bb70a0-51aa-4b9b-a53b-f039c9636d9a" xsi:nil="true"/>
    <lcf76f155ced4ddcb4097134ff3c332f xmlns="1c929654-2473-4211-8ee6-a950627cc2e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4D3FE-A7D3-4934-96E3-1CEED5DEB7A7}"/>
</file>

<file path=customXml/itemProps2.xml><?xml version="1.0" encoding="utf-8"?>
<ds:datastoreItem xmlns:ds="http://schemas.openxmlformats.org/officeDocument/2006/customXml" ds:itemID="{B9942766-156F-4523-B0C2-D5E742B01F40}">
  <ds:schemaRefs>
    <ds:schemaRef ds:uri="6512028b-ad6c-4d7b-a089-a48f2f00b19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b48fe868-7ccf-4a09-b3a5-be8838cbff4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5C3DE9-6C30-48C3-B869-24F1B1BD1F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60</TotalTime>
  <Words>664</Words>
  <Application>Microsoft Office PowerPoint</Application>
  <PresentationFormat>Widescreen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Aging and Growth </vt:lpstr>
      <vt:lpstr>PowerPoint Presentation</vt:lpstr>
      <vt:lpstr>PowerPoint Presentation</vt:lpstr>
      <vt:lpstr>PowerPoint Presentation</vt:lpstr>
      <vt:lpstr>Travel, Culture &amp; Pattern</vt:lpstr>
      <vt:lpstr>Mind Map: From either your own theme or one of the ones we have suggested, create a mind map of everything you can think of.  </vt:lpstr>
      <vt:lpstr>Make sure you complete the following tasks for your first lesson in September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Carter Staff 8914404</dc:creator>
  <cp:lastModifiedBy>S Gray Staff 8914404</cp:lastModifiedBy>
  <cp:revision>11</cp:revision>
  <dcterms:created xsi:type="dcterms:W3CDTF">2020-04-20T13:57:02Z</dcterms:created>
  <dcterms:modified xsi:type="dcterms:W3CDTF">2024-06-13T20:35:48Z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0x0101007555E4AFEF95D3488C9FD633267E7521</vt:lpwstr>
  </property>
  <property fmtid="{D5CDD505-2E9C-101B-9397-08002B2CF9AE}" pid="3" name="Order">
    <vt:r8>23028600</vt:r8>
  </property>
</Properties>
</file>